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3" r:id="rId2"/>
    <p:sldMasterId id="2147483686" r:id="rId3"/>
    <p:sldMasterId id="2147483713" r:id="rId4"/>
    <p:sldMasterId id="2147483726" r:id="rId5"/>
  </p:sldMasterIdLst>
  <p:sldIdLst>
    <p:sldId id="259" r:id="rId6"/>
    <p:sldId id="258" r:id="rId7"/>
    <p:sldId id="260" r:id="rId8"/>
    <p:sldId id="265" r:id="rId9"/>
    <p:sldId id="261" r:id="rId10"/>
    <p:sldId id="262" r:id="rId11"/>
    <p:sldId id="267" r:id="rId12"/>
    <p:sldId id="266" r:id="rId13"/>
    <p:sldId id="268" r:id="rId14"/>
    <p:sldId id="269" r:id="rId15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0917"/>
    <a:srgbClr val="1D0A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78" d="100"/>
          <a:sy n="78" d="100"/>
        </p:scale>
        <p:origin x="464" y="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1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17" name="כותרת משנה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97D9D-8AC0-412F-B942-3D9A4080E2F9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1/19/2016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מציין מיקום של כותרת תחתונה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מציין מיקום של מספר שקופית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AC358556-BFB5-4454-A2F3-FB17565337C5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357136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77954-6444-4E55-AB29-7929FD2DA942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1/19/2016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A64FC-74C0-4054-8894-F23DFD8E4E7D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640150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64EBC-2387-4715-AD35-993F2FB59E23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1/19/2016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90E92-8B53-4BB2-B723-41444EBAC4E8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867532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כותרת, טקסט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FAB2576-3198-4D38-B475-9A866DC3B54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71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17" name="כותרת משנה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97D9D-8AC0-412F-B942-3D9A4080E2F9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1/19/2016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מציין מיקום של כותרת תחתונה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מציין מיקום של מספר שקופית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AC358556-BFB5-4454-A2F3-FB17565337C5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5926406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F1519-8ACF-4D8D-8509-0FBC7D820496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1/19/2016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B42E4-0FDA-46DD-AF1B-4B0AFD64EE86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042088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D62BF-49EC-4824-AD67-958E53D6F203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1/19/2016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0BAD69CD-D57A-4049-810D-03A4BE91B3C0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6161625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6A635-1335-49E5-AD2A-F351A10E5E0E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1/19/2016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6A1FB-68DB-46B8-B783-B473D3F2CC2C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150350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B4CCB-DA01-4259-95B3-44EE1A949757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1/19/2016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F958A-314C-4BDD-8C45-B28E18EBBCD1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614847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5202D-9E7F-46C0-BBF6-49EC60140D81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1/19/2016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20202-AFEB-4FBC-9BB0-24E09119F232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770598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34E98-6CC8-4A33-8D88-E6D0511C66C1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1/19/2016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5B873-4159-4245-8EEB-80468EAFDB58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063175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F1519-8ACF-4D8D-8509-0FBC7D820496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1/19/2016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B42E4-0FDA-46DD-AF1B-4B0AFD64EE86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2899111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1DCD6-843A-4914-9A23-329C06189666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1/19/2016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1FBCB-644F-4C7E-9735-C66E28CDC2A7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257446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עם פינה יחידה חתוכה ומעוגלת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משולש ישר-זווית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צורה חופשית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צורה חופשית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e-IL" noProof="0" smtClean="0"/>
              <a:t>לחץ על הסמל כדי להוסיף תמונה</a:t>
            </a:r>
            <a:endParaRPr lang="en-US" noProof="0" dirty="0"/>
          </a:p>
        </p:txBody>
      </p:sp>
      <p:sp>
        <p:nvSpPr>
          <p:cNvPr id="9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4AA2D-92DE-4053-91F8-8CED290FD1C4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1/19/2016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4349A-E9B3-47E1-9987-CC2B41BB19DC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530808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77954-6444-4E55-AB29-7929FD2DA942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1/19/2016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A64FC-74C0-4054-8894-F23DFD8E4E7D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6219961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64EBC-2387-4715-AD35-993F2FB59E23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1/19/2016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90E92-8B53-4BB2-B723-41444EBAC4E8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3292449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כותרת, טקסט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FAB2576-3198-4D38-B475-9A866DC3B54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002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efaul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7"/>
          <p:cNvSpPr/>
          <p:nvPr userDrawn="1"/>
        </p:nvSpPr>
        <p:spPr>
          <a:xfrm>
            <a:off x="287867" y="225425"/>
            <a:ext cx="11616267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de-DE" sz="1800">
              <a:solidFill>
                <a:srgbClr val="FFFFFF"/>
              </a:solidFill>
            </a:endParaRPr>
          </a:p>
        </p:txBody>
      </p:sp>
      <p:pic>
        <p:nvPicPr>
          <p:cNvPr id="6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495367" y="6392863"/>
            <a:ext cx="2393951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85751" y="225425"/>
            <a:ext cx="11618383" cy="360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5751" y="4181486"/>
            <a:ext cx="11616267" cy="2019289"/>
          </a:xfrm>
        </p:spPr>
        <p:txBody>
          <a:bodyPr lIns="144000" tIns="0" rIns="0">
            <a:normAutofit/>
          </a:bodyPr>
          <a:lstStyle>
            <a:lvl1pPr algn="l"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7867" y="3968750"/>
            <a:ext cx="11616267" cy="216000"/>
          </a:xfrm>
        </p:spPr>
        <p:txBody>
          <a:bodyPr lIns="144000" rtlCol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de-DE" sz="1200" b="1" kern="12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285751" y="4663687"/>
            <a:ext cx="11618383" cy="1537088"/>
          </a:xfrm>
        </p:spPr>
        <p:txBody>
          <a:bodyPr lIns="144000"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4000" kern="1200" dirty="0" smtClean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43744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7"/>
          <p:cNvSpPr/>
          <p:nvPr userDrawn="1"/>
        </p:nvSpPr>
        <p:spPr>
          <a:xfrm>
            <a:off x="287867" y="225425"/>
            <a:ext cx="11616267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de-DE" sz="1800">
              <a:solidFill>
                <a:srgbClr val="FFFFFF"/>
              </a:solidFill>
            </a:endParaRPr>
          </a:p>
        </p:txBody>
      </p:sp>
      <p:pic>
        <p:nvPicPr>
          <p:cNvPr id="7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495367" y="6392863"/>
            <a:ext cx="2393951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7867" y="4181486"/>
            <a:ext cx="11616267" cy="2019289"/>
          </a:xfrm>
        </p:spPr>
        <p:txBody>
          <a:bodyPr lIns="144000" tIns="0" rIns="0">
            <a:normAutofit/>
          </a:bodyPr>
          <a:lstStyle>
            <a:lvl1pPr algn="l"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7867" y="3968750"/>
            <a:ext cx="11616267" cy="216000"/>
          </a:xfrm>
        </p:spPr>
        <p:txBody>
          <a:bodyPr lIns="144000" rtlCol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de-DE" sz="1200" b="1" kern="12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85752" y="225426"/>
            <a:ext cx="11603565" cy="359886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de-DE" noProof="0"/>
          </a:p>
        </p:txBody>
      </p:sp>
      <p:sp>
        <p:nvSpPr>
          <p:cNvPr id="9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285751" y="4663687"/>
            <a:ext cx="11618383" cy="1537088"/>
          </a:xfrm>
        </p:spPr>
        <p:txBody>
          <a:bodyPr lIns="144000"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4000" kern="1200" dirty="0" smtClean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25014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7"/>
          <p:cNvSpPr/>
          <p:nvPr userDrawn="1"/>
        </p:nvSpPr>
        <p:spPr>
          <a:xfrm>
            <a:off x="287867" y="225425"/>
            <a:ext cx="11616267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de-DE" sz="1800">
              <a:solidFill>
                <a:srgbClr val="FFFFFF"/>
              </a:solidFill>
            </a:endParaRPr>
          </a:p>
        </p:txBody>
      </p:sp>
      <p:pic>
        <p:nvPicPr>
          <p:cNvPr id="5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495367" y="6392863"/>
            <a:ext cx="2393951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7867" y="225425"/>
            <a:ext cx="11616267" cy="3970348"/>
          </a:xfrm>
        </p:spPr>
        <p:txBody>
          <a:bodyPr lIns="144000" tIns="144000" rIns="0">
            <a:normAutofit/>
          </a:bodyPr>
          <a:lstStyle>
            <a:lvl1pPr algn="l"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7866" y="5254650"/>
            <a:ext cx="9935633" cy="190800"/>
          </a:xfrm>
        </p:spPr>
        <p:txBody>
          <a:bodyPr lIns="144000" rtlCol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de-DE" sz="1200" b="1" kern="12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07033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5"/>
          <p:cNvSpPr/>
          <p:nvPr userDrawn="1"/>
        </p:nvSpPr>
        <p:spPr>
          <a:xfrm>
            <a:off x="287867" y="225425"/>
            <a:ext cx="11616267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de-DE" sz="180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7867" y="4183201"/>
            <a:ext cx="11616267" cy="2017575"/>
          </a:xfrm>
        </p:spPr>
        <p:txBody>
          <a:bodyPr lIns="144000" tIns="0" rIns="0" rtlCol="0">
            <a:normAutofit/>
          </a:bodyPr>
          <a:lstStyle>
            <a:lvl1pPr>
              <a:defRPr kumimoji="0" lang="de-DE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4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85751" y="225425"/>
            <a:ext cx="11618383" cy="359886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de-DE" noProof="0" dirty="0"/>
          </a:p>
        </p:txBody>
      </p:sp>
      <p:sp>
        <p:nvSpPr>
          <p:cNvPr id="7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285751" y="4663687"/>
            <a:ext cx="11618383" cy="1537088"/>
          </a:xfrm>
        </p:spPr>
        <p:txBody>
          <a:bodyPr lIns="144000"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4000" kern="1200" dirty="0" smtClean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84980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287867" y="225425"/>
            <a:ext cx="11616267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de-DE" sz="180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7867" y="225425"/>
            <a:ext cx="11616267" cy="5975351"/>
          </a:xfrm>
        </p:spPr>
        <p:txBody>
          <a:bodyPr lIns="144000" tIns="144000" rIns="0"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4000" kern="1200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4704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D62BF-49EC-4824-AD67-958E53D6F203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1/19/2016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0BAD69CD-D57A-4049-810D-03A4BE91B3C0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7264578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8"/>
          <p:cNvSpPr txBox="1"/>
          <p:nvPr userDrawn="1"/>
        </p:nvSpPr>
        <p:spPr>
          <a:xfrm>
            <a:off x="287867" y="6200776"/>
            <a:ext cx="3166533" cy="657225"/>
          </a:xfrm>
          <a:prstGeom prst="rect">
            <a:avLst/>
          </a:prstGeom>
        </p:spPr>
        <p:txBody>
          <a:bodyPr lIns="0" tIns="0" rIns="0" bIns="198000" anchor="b"/>
          <a:lstStyle/>
          <a:p>
            <a:pPr algn="l" rtl="0">
              <a:defRPr/>
            </a:pPr>
            <a:endParaRPr lang="en-US" sz="600" dirty="0">
              <a:solidFill>
                <a:srgbClr val="000000"/>
              </a:solidFill>
              <a:cs typeface="Arial" pitchFamily="34" charset="0"/>
            </a:endParaRPr>
          </a:p>
          <a:p>
            <a:pPr algn="l" rtl="0">
              <a:defRPr/>
            </a:pPr>
            <a:r>
              <a:rPr lang="en-US" sz="600" dirty="0">
                <a:solidFill>
                  <a:srgbClr val="000000"/>
                </a:solidFill>
                <a:cs typeface="Arial" pitchFamily="34" charset="0"/>
              </a:rPr>
              <a:t>© ABB Group</a:t>
            </a:r>
            <a:endParaRPr lang="de-DE" sz="600" dirty="0">
              <a:solidFill>
                <a:srgbClr val="000000"/>
              </a:solidFill>
              <a:cs typeface="Arial" pitchFamily="34" charset="0"/>
            </a:endParaRPr>
          </a:p>
          <a:p>
            <a:pPr algn="l" rtl="0">
              <a:defRPr/>
            </a:pPr>
            <a:fld id="{CFB884F6-5C41-4F29-A188-5B766EEA4B94}" type="datetime4">
              <a:rPr lang="en-US" sz="600">
                <a:solidFill>
                  <a:srgbClr val="000000"/>
                </a:solidFill>
                <a:cs typeface="Arial" pitchFamily="34" charset="0"/>
              </a:rPr>
              <a:pPr algn="l" rtl="0">
                <a:defRPr/>
              </a:pPr>
              <a:t>January 19, 2016</a:t>
            </a:fld>
            <a:r>
              <a:rPr lang="de-DE" sz="6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600" dirty="0">
                <a:solidFill>
                  <a:srgbClr val="000000"/>
                </a:solidFill>
                <a:cs typeface="Arial" pitchFamily="34" charset="0"/>
              </a:rPr>
              <a:t>| </a:t>
            </a:r>
            <a:r>
              <a:rPr lang="en-US" sz="600">
                <a:solidFill>
                  <a:srgbClr val="000000"/>
                </a:solidFill>
                <a:cs typeface="Arial" pitchFamily="34" charset="0"/>
              </a:rPr>
              <a:t>Slide </a:t>
            </a:r>
            <a:fld id="{D2DB2DD1-7A93-4D54-A7C0-786DFC3B7ABF}" type="slidenum">
              <a:rPr lang="de-DE" sz="600">
                <a:solidFill>
                  <a:srgbClr val="000000"/>
                </a:solidFill>
                <a:cs typeface="Arial" pitchFamily="34" charset="0"/>
              </a:rPr>
              <a:pPr algn="l" rtl="0">
                <a:defRPr/>
              </a:pPr>
              <a:t>‹#›</a:t>
            </a:fld>
            <a:endParaRPr lang="de-DE" sz="6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7462"/>
          </a:xfr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968500" y="1592263"/>
            <a:ext cx="8255001" cy="4608512"/>
          </a:xfrm>
        </p:spPr>
        <p:txBody>
          <a:bodyPr>
            <a:normAutofit/>
          </a:bodyPr>
          <a:lstStyle>
            <a:lvl1pPr marL="179388" indent="-179388"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Inhaltsplatzhalter 3"/>
          <p:cNvSpPr>
            <a:spLocks noGrp="1"/>
          </p:cNvSpPr>
          <p:nvPr>
            <p:ph sz="half" idx="11"/>
          </p:nvPr>
        </p:nvSpPr>
        <p:spPr>
          <a:xfrm>
            <a:off x="287868" y="1592263"/>
            <a:ext cx="1488017" cy="4608512"/>
          </a:xfrm>
        </p:spPr>
        <p:txBody>
          <a:bodyPr tIns="36000" spcCol="396000">
            <a:noAutofit/>
          </a:bodyPr>
          <a:lstStyle>
            <a:lvl1pPr marL="0" indent="0">
              <a:buClr>
                <a:schemeClr val="accent2"/>
              </a:buClr>
              <a:buFont typeface="+mj-lt"/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0" y="660364"/>
            <a:ext cx="12192000" cy="467099"/>
          </a:xfrm>
        </p:spPr>
        <p:txBody>
          <a:bodyPr lIns="187200" rIns="216000"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2800" kern="12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33641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11"/>
          <p:cNvSpPr txBox="1"/>
          <p:nvPr userDrawn="1"/>
        </p:nvSpPr>
        <p:spPr>
          <a:xfrm>
            <a:off x="287867" y="6200776"/>
            <a:ext cx="3166533" cy="657225"/>
          </a:xfrm>
          <a:prstGeom prst="rect">
            <a:avLst/>
          </a:prstGeom>
        </p:spPr>
        <p:txBody>
          <a:bodyPr lIns="0" tIns="0" rIns="0" bIns="198000" anchor="b"/>
          <a:lstStyle/>
          <a:p>
            <a:pPr algn="l" rtl="0">
              <a:defRPr/>
            </a:pPr>
            <a:endParaRPr lang="en-US" sz="600" dirty="0">
              <a:solidFill>
                <a:srgbClr val="000000"/>
              </a:solidFill>
              <a:cs typeface="Arial" pitchFamily="34" charset="0"/>
            </a:endParaRPr>
          </a:p>
          <a:p>
            <a:pPr algn="l" rtl="0">
              <a:defRPr/>
            </a:pPr>
            <a:r>
              <a:rPr lang="en-US" sz="600" dirty="0">
                <a:solidFill>
                  <a:srgbClr val="000000"/>
                </a:solidFill>
                <a:cs typeface="Arial" pitchFamily="34" charset="0"/>
              </a:rPr>
              <a:t>© ABB Group</a:t>
            </a:r>
            <a:endParaRPr lang="de-DE" sz="600" dirty="0">
              <a:solidFill>
                <a:srgbClr val="000000"/>
              </a:solidFill>
              <a:cs typeface="Arial" pitchFamily="34" charset="0"/>
            </a:endParaRPr>
          </a:p>
          <a:p>
            <a:pPr algn="l" rtl="0">
              <a:defRPr/>
            </a:pPr>
            <a:fld id="{CFB884F6-5C41-4F29-A188-5B766EEA4B94}" type="datetime4">
              <a:rPr lang="en-US" sz="600">
                <a:solidFill>
                  <a:srgbClr val="000000"/>
                </a:solidFill>
                <a:cs typeface="Arial" pitchFamily="34" charset="0"/>
              </a:rPr>
              <a:pPr algn="l" rtl="0">
                <a:defRPr/>
              </a:pPr>
              <a:t>January 19, 2016</a:t>
            </a:fld>
            <a:r>
              <a:rPr lang="de-DE" sz="6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600" dirty="0">
                <a:solidFill>
                  <a:srgbClr val="000000"/>
                </a:solidFill>
                <a:cs typeface="Arial" pitchFamily="34" charset="0"/>
              </a:rPr>
              <a:t>| </a:t>
            </a:r>
            <a:r>
              <a:rPr lang="en-US" sz="600">
                <a:solidFill>
                  <a:srgbClr val="000000"/>
                </a:solidFill>
                <a:cs typeface="Arial" pitchFamily="34" charset="0"/>
              </a:rPr>
              <a:t>Slide </a:t>
            </a:r>
            <a:fld id="{28E833C6-669C-4266-B026-00A57CC75B87}" type="slidenum">
              <a:rPr lang="de-DE" sz="600">
                <a:solidFill>
                  <a:srgbClr val="000000"/>
                </a:solidFill>
                <a:cs typeface="Arial" pitchFamily="34" charset="0"/>
              </a:rPr>
              <a:pPr algn="l" rtl="0">
                <a:defRPr/>
              </a:pPr>
              <a:t>‹#›</a:t>
            </a:fld>
            <a:endParaRPr lang="de-DE" sz="6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74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968500" y="1592264"/>
            <a:ext cx="8255001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half" idx="10"/>
          </p:nvPr>
        </p:nvSpPr>
        <p:spPr>
          <a:xfrm>
            <a:off x="1968501" y="3968750"/>
            <a:ext cx="8255000" cy="22320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Inhaltsplatzhalter 3"/>
          <p:cNvSpPr>
            <a:spLocks noGrp="1"/>
          </p:cNvSpPr>
          <p:nvPr>
            <p:ph sz="half" idx="14"/>
          </p:nvPr>
        </p:nvSpPr>
        <p:spPr>
          <a:xfrm>
            <a:off x="287868" y="1592263"/>
            <a:ext cx="1488017" cy="4608512"/>
          </a:xfrm>
        </p:spPr>
        <p:txBody>
          <a:bodyPr tIns="36000" spcCol="396000">
            <a:noAutofit/>
          </a:bodyPr>
          <a:lstStyle>
            <a:lvl1pPr marL="0" indent="0">
              <a:buClr>
                <a:schemeClr val="accent2"/>
              </a:buClr>
              <a:buFont typeface="+mj-lt"/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0" y="660364"/>
            <a:ext cx="12192000" cy="467099"/>
          </a:xfrm>
        </p:spPr>
        <p:txBody>
          <a:bodyPr lIns="187200" rIns="216000"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2800" kern="12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5018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12"/>
          <p:cNvSpPr txBox="1"/>
          <p:nvPr userDrawn="1"/>
        </p:nvSpPr>
        <p:spPr>
          <a:xfrm>
            <a:off x="287867" y="6200776"/>
            <a:ext cx="3166533" cy="657225"/>
          </a:xfrm>
          <a:prstGeom prst="rect">
            <a:avLst/>
          </a:prstGeom>
        </p:spPr>
        <p:txBody>
          <a:bodyPr lIns="0" tIns="0" rIns="0" bIns="198000" anchor="b"/>
          <a:lstStyle/>
          <a:p>
            <a:pPr algn="l" rtl="0">
              <a:defRPr/>
            </a:pPr>
            <a:endParaRPr lang="en-US" sz="600" dirty="0">
              <a:solidFill>
                <a:srgbClr val="000000"/>
              </a:solidFill>
              <a:cs typeface="Arial" pitchFamily="34" charset="0"/>
            </a:endParaRPr>
          </a:p>
          <a:p>
            <a:pPr algn="l" rtl="0">
              <a:defRPr/>
            </a:pPr>
            <a:r>
              <a:rPr lang="en-US" sz="600" dirty="0">
                <a:solidFill>
                  <a:srgbClr val="000000"/>
                </a:solidFill>
                <a:cs typeface="Arial" pitchFamily="34" charset="0"/>
              </a:rPr>
              <a:t>© ABB Group</a:t>
            </a:r>
            <a:endParaRPr lang="de-DE" sz="600" dirty="0">
              <a:solidFill>
                <a:srgbClr val="000000"/>
              </a:solidFill>
              <a:cs typeface="Arial" pitchFamily="34" charset="0"/>
            </a:endParaRPr>
          </a:p>
          <a:p>
            <a:pPr algn="l" rtl="0">
              <a:defRPr/>
            </a:pPr>
            <a:fld id="{CFB884F6-5C41-4F29-A188-5B766EEA4B94}" type="datetime4">
              <a:rPr lang="en-US" sz="600">
                <a:solidFill>
                  <a:srgbClr val="000000"/>
                </a:solidFill>
                <a:cs typeface="Arial" pitchFamily="34" charset="0"/>
              </a:rPr>
              <a:pPr algn="l" rtl="0">
                <a:defRPr/>
              </a:pPr>
              <a:t>January 19, 2016</a:t>
            </a:fld>
            <a:r>
              <a:rPr lang="de-DE" sz="6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600" dirty="0">
                <a:solidFill>
                  <a:srgbClr val="000000"/>
                </a:solidFill>
                <a:cs typeface="Arial" pitchFamily="34" charset="0"/>
              </a:rPr>
              <a:t>| </a:t>
            </a:r>
            <a:r>
              <a:rPr lang="en-US" sz="600">
                <a:solidFill>
                  <a:srgbClr val="000000"/>
                </a:solidFill>
                <a:cs typeface="Arial" pitchFamily="34" charset="0"/>
              </a:rPr>
              <a:t>Slide </a:t>
            </a:r>
            <a:fld id="{30BC3841-3155-408C-B99F-9D0C6A9FF970}" type="slidenum">
              <a:rPr lang="de-DE" sz="600">
                <a:solidFill>
                  <a:srgbClr val="000000"/>
                </a:solidFill>
                <a:cs typeface="Arial" pitchFamily="34" charset="0"/>
              </a:rPr>
              <a:pPr algn="l" rtl="0">
                <a:defRPr/>
              </a:pPr>
              <a:t>‹#›</a:t>
            </a:fld>
            <a:endParaRPr lang="de-DE" sz="6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1904133" cy="11274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968500" y="1592264"/>
            <a:ext cx="4028017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half" idx="10"/>
          </p:nvPr>
        </p:nvSpPr>
        <p:spPr>
          <a:xfrm>
            <a:off x="1968501" y="3968750"/>
            <a:ext cx="8255000" cy="22320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Inhaltsplatzhalter 3"/>
          <p:cNvSpPr>
            <a:spLocks noGrp="1"/>
          </p:cNvSpPr>
          <p:nvPr>
            <p:ph sz="half" idx="11"/>
          </p:nvPr>
        </p:nvSpPr>
        <p:spPr>
          <a:xfrm>
            <a:off x="6191252" y="1592264"/>
            <a:ext cx="4032249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Inhaltsplatzhalter 3"/>
          <p:cNvSpPr>
            <a:spLocks noGrp="1"/>
          </p:cNvSpPr>
          <p:nvPr>
            <p:ph sz="half" idx="14"/>
          </p:nvPr>
        </p:nvSpPr>
        <p:spPr>
          <a:xfrm>
            <a:off x="287868" y="1592263"/>
            <a:ext cx="1488017" cy="4608512"/>
          </a:xfrm>
        </p:spPr>
        <p:txBody>
          <a:bodyPr tIns="36000" spcCol="396000">
            <a:noAutofit/>
          </a:bodyPr>
          <a:lstStyle>
            <a:lvl1pPr marL="0" indent="0">
              <a:buClr>
                <a:schemeClr val="accent2"/>
              </a:buClr>
              <a:buFont typeface="+mj-lt"/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0" y="660364"/>
            <a:ext cx="12192000" cy="467099"/>
          </a:xfrm>
        </p:spPr>
        <p:txBody>
          <a:bodyPr lIns="187200" rIns="216000"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2800" kern="12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67454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3"/>
          <p:cNvSpPr txBox="1"/>
          <p:nvPr userDrawn="1"/>
        </p:nvSpPr>
        <p:spPr>
          <a:xfrm>
            <a:off x="287867" y="6200776"/>
            <a:ext cx="3166533" cy="657225"/>
          </a:xfrm>
          <a:prstGeom prst="rect">
            <a:avLst/>
          </a:prstGeom>
        </p:spPr>
        <p:txBody>
          <a:bodyPr lIns="0" tIns="0" rIns="0" bIns="198000" anchor="b"/>
          <a:lstStyle/>
          <a:p>
            <a:pPr algn="l" rtl="0">
              <a:defRPr/>
            </a:pPr>
            <a:endParaRPr lang="en-US" sz="600" dirty="0">
              <a:solidFill>
                <a:srgbClr val="000000"/>
              </a:solidFill>
              <a:cs typeface="Arial" pitchFamily="34" charset="0"/>
            </a:endParaRPr>
          </a:p>
          <a:p>
            <a:pPr algn="l" rtl="0">
              <a:defRPr/>
            </a:pPr>
            <a:r>
              <a:rPr lang="en-US" sz="600" dirty="0">
                <a:solidFill>
                  <a:srgbClr val="000000"/>
                </a:solidFill>
                <a:cs typeface="Arial" pitchFamily="34" charset="0"/>
              </a:rPr>
              <a:t>© ABB Group</a:t>
            </a:r>
            <a:endParaRPr lang="de-DE" sz="600" dirty="0">
              <a:solidFill>
                <a:srgbClr val="000000"/>
              </a:solidFill>
              <a:cs typeface="Arial" pitchFamily="34" charset="0"/>
            </a:endParaRPr>
          </a:p>
          <a:p>
            <a:pPr algn="l" rtl="0">
              <a:defRPr/>
            </a:pPr>
            <a:fld id="{CFB884F6-5C41-4F29-A188-5B766EEA4B94}" type="datetime4">
              <a:rPr lang="en-US" sz="600">
                <a:solidFill>
                  <a:srgbClr val="000000"/>
                </a:solidFill>
                <a:cs typeface="Arial" pitchFamily="34" charset="0"/>
              </a:rPr>
              <a:pPr algn="l" rtl="0">
                <a:defRPr/>
              </a:pPr>
              <a:t>January 19, 2016</a:t>
            </a:fld>
            <a:r>
              <a:rPr lang="de-DE" sz="6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600" dirty="0">
                <a:solidFill>
                  <a:srgbClr val="000000"/>
                </a:solidFill>
                <a:cs typeface="Arial" pitchFamily="34" charset="0"/>
              </a:rPr>
              <a:t>| </a:t>
            </a:r>
            <a:r>
              <a:rPr lang="en-US" sz="600">
                <a:solidFill>
                  <a:srgbClr val="000000"/>
                </a:solidFill>
                <a:cs typeface="Arial" pitchFamily="34" charset="0"/>
              </a:rPr>
              <a:t>Slide </a:t>
            </a:r>
            <a:fld id="{76ABFBF1-EAF9-4FF0-9D93-E325072DB214}" type="slidenum">
              <a:rPr lang="de-DE" sz="600">
                <a:solidFill>
                  <a:srgbClr val="000000"/>
                </a:solidFill>
                <a:cs typeface="Arial" pitchFamily="34" charset="0"/>
              </a:rPr>
              <a:pPr algn="l" rtl="0">
                <a:defRPr/>
              </a:pPr>
              <a:t>‹#›</a:t>
            </a:fld>
            <a:endParaRPr lang="de-DE" sz="6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1904133" cy="11274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968500" y="1592263"/>
            <a:ext cx="26352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half" idx="10"/>
          </p:nvPr>
        </p:nvSpPr>
        <p:spPr>
          <a:xfrm>
            <a:off x="1968501" y="3968750"/>
            <a:ext cx="8255000" cy="22320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Inhaltsplatzhalter 3"/>
          <p:cNvSpPr>
            <a:spLocks noGrp="1"/>
          </p:cNvSpPr>
          <p:nvPr>
            <p:ph sz="half" idx="11"/>
          </p:nvPr>
        </p:nvSpPr>
        <p:spPr>
          <a:xfrm>
            <a:off x="4778400" y="1592264"/>
            <a:ext cx="26352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Inhaltsplatzhalter 3"/>
          <p:cNvSpPr>
            <a:spLocks noGrp="1"/>
          </p:cNvSpPr>
          <p:nvPr>
            <p:ph sz="half" idx="12"/>
          </p:nvPr>
        </p:nvSpPr>
        <p:spPr>
          <a:xfrm>
            <a:off x="7588300" y="1592263"/>
            <a:ext cx="26352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Inhaltsplatzhalter 3"/>
          <p:cNvSpPr>
            <a:spLocks noGrp="1"/>
          </p:cNvSpPr>
          <p:nvPr>
            <p:ph sz="half" idx="14"/>
          </p:nvPr>
        </p:nvSpPr>
        <p:spPr>
          <a:xfrm>
            <a:off x="287868" y="1592263"/>
            <a:ext cx="1488017" cy="4608512"/>
          </a:xfrm>
        </p:spPr>
        <p:txBody>
          <a:bodyPr tIns="36000" spcCol="396000">
            <a:noAutofit/>
          </a:bodyPr>
          <a:lstStyle>
            <a:lvl1pPr marL="0" indent="0">
              <a:buClr>
                <a:schemeClr val="accent2"/>
              </a:buClr>
              <a:buFont typeface="+mj-lt"/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0" y="660364"/>
            <a:ext cx="12192000" cy="467099"/>
          </a:xfrm>
        </p:spPr>
        <p:txBody>
          <a:bodyPr lIns="187200" rIns="216000"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2800" kern="12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13720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 userDrawn="1"/>
        </p:nvSpPr>
        <p:spPr>
          <a:xfrm>
            <a:off x="287867" y="6200776"/>
            <a:ext cx="3166533" cy="657225"/>
          </a:xfrm>
          <a:prstGeom prst="rect">
            <a:avLst/>
          </a:prstGeom>
        </p:spPr>
        <p:txBody>
          <a:bodyPr lIns="0" tIns="0" rIns="0" bIns="198000" anchor="b"/>
          <a:lstStyle/>
          <a:p>
            <a:pPr algn="l" rtl="0">
              <a:defRPr/>
            </a:pPr>
            <a:endParaRPr lang="en-US" sz="600" dirty="0">
              <a:solidFill>
                <a:srgbClr val="000000"/>
              </a:solidFill>
              <a:cs typeface="Arial" pitchFamily="34" charset="0"/>
            </a:endParaRPr>
          </a:p>
          <a:p>
            <a:pPr algn="l" rtl="0">
              <a:defRPr/>
            </a:pPr>
            <a:r>
              <a:rPr lang="en-US" sz="600" dirty="0">
                <a:solidFill>
                  <a:srgbClr val="000000"/>
                </a:solidFill>
                <a:cs typeface="Arial" pitchFamily="34" charset="0"/>
              </a:rPr>
              <a:t>© ABB Group</a:t>
            </a:r>
            <a:endParaRPr lang="de-DE" sz="600" dirty="0">
              <a:solidFill>
                <a:srgbClr val="000000"/>
              </a:solidFill>
              <a:cs typeface="Arial" pitchFamily="34" charset="0"/>
            </a:endParaRPr>
          </a:p>
          <a:p>
            <a:pPr algn="l" rtl="0">
              <a:defRPr/>
            </a:pPr>
            <a:fld id="{CFB884F6-5C41-4F29-A188-5B766EEA4B94}" type="datetime4">
              <a:rPr lang="en-US" sz="600">
                <a:solidFill>
                  <a:srgbClr val="000000"/>
                </a:solidFill>
                <a:cs typeface="Arial" pitchFamily="34" charset="0"/>
              </a:rPr>
              <a:pPr algn="l" rtl="0">
                <a:defRPr/>
              </a:pPr>
              <a:t>January 19, 2016</a:t>
            </a:fld>
            <a:r>
              <a:rPr lang="de-DE" sz="6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600" dirty="0">
                <a:solidFill>
                  <a:srgbClr val="000000"/>
                </a:solidFill>
                <a:cs typeface="Arial" pitchFamily="34" charset="0"/>
              </a:rPr>
              <a:t>| </a:t>
            </a:r>
            <a:r>
              <a:rPr lang="en-US" sz="600">
                <a:solidFill>
                  <a:srgbClr val="000000"/>
                </a:solidFill>
                <a:cs typeface="Arial" pitchFamily="34" charset="0"/>
              </a:rPr>
              <a:t>Slide </a:t>
            </a:r>
            <a:fld id="{2C9BC9F8-FECA-445E-B3AB-B22D6127149E}" type="slidenum">
              <a:rPr lang="de-DE" sz="600">
                <a:solidFill>
                  <a:srgbClr val="000000"/>
                </a:solidFill>
                <a:cs typeface="Arial" pitchFamily="34" charset="0"/>
              </a:rPr>
              <a:pPr algn="l" rtl="0">
                <a:defRPr/>
              </a:pPr>
              <a:t>‹#›</a:t>
            </a:fld>
            <a:endParaRPr lang="de-DE" sz="6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1904133" cy="11274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68500" y="1592263"/>
            <a:ext cx="4025899" cy="4608512"/>
          </a:xfrm>
        </p:spPr>
        <p:txBody>
          <a:bodyPr lIns="91440" tIns="45720" rIns="91440" bIns="45720" rtlCol="0">
            <a:normAutofit/>
          </a:bodyPr>
          <a:lstStyle>
            <a:lvl1pPr marL="179388" indent="-1793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1252" y="1592264"/>
            <a:ext cx="4032249" cy="4608511"/>
          </a:xfrm>
        </p:spPr>
        <p:txBody>
          <a:bodyPr lIns="91440" tIns="45720" rIns="91440" bIns="45720" rtlCol="0">
            <a:normAutofit/>
          </a:bodyPr>
          <a:lstStyle>
            <a:lvl1pPr marL="179388" indent="-1793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Inhaltsplatzhalter 3"/>
          <p:cNvSpPr>
            <a:spLocks noGrp="1"/>
          </p:cNvSpPr>
          <p:nvPr>
            <p:ph sz="half" idx="14"/>
          </p:nvPr>
        </p:nvSpPr>
        <p:spPr>
          <a:xfrm>
            <a:off x="287868" y="1592263"/>
            <a:ext cx="1488017" cy="4608512"/>
          </a:xfrm>
        </p:spPr>
        <p:txBody>
          <a:bodyPr tIns="36000" spcCol="396000">
            <a:noAutofit/>
          </a:bodyPr>
          <a:lstStyle>
            <a:lvl1pPr marL="0" indent="0">
              <a:buClr>
                <a:schemeClr val="accent2"/>
              </a:buClr>
              <a:buFont typeface="+mj-lt"/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0" y="660364"/>
            <a:ext cx="12192000" cy="467099"/>
          </a:xfrm>
        </p:spPr>
        <p:txBody>
          <a:bodyPr lIns="187200" rIns="216000"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2800" kern="12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0750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besid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 userDrawn="1"/>
        </p:nvSpPr>
        <p:spPr>
          <a:xfrm>
            <a:off x="287867" y="6200776"/>
            <a:ext cx="3166533" cy="657225"/>
          </a:xfrm>
          <a:prstGeom prst="rect">
            <a:avLst/>
          </a:prstGeom>
        </p:spPr>
        <p:txBody>
          <a:bodyPr lIns="0" tIns="0" rIns="0" bIns="198000" anchor="b"/>
          <a:lstStyle/>
          <a:p>
            <a:pPr algn="l" rtl="0">
              <a:defRPr/>
            </a:pPr>
            <a:endParaRPr lang="en-US" sz="600" dirty="0">
              <a:solidFill>
                <a:srgbClr val="000000"/>
              </a:solidFill>
              <a:cs typeface="Arial" pitchFamily="34" charset="0"/>
            </a:endParaRPr>
          </a:p>
          <a:p>
            <a:pPr algn="l" rtl="0">
              <a:defRPr/>
            </a:pPr>
            <a:r>
              <a:rPr lang="en-US" sz="600" dirty="0">
                <a:solidFill>
                  <a:srgbClr val="000000"/>
                </a:solidFill>
                <a:cs typeface="Arial" pitchFamily="34" charset="0"/>
              </a:rPr>
              <a:t>© ABB Group</a:t>
            </a:r>
            <a:endParaRPr lang="de-DE" sz="600" dirty="0">
              <a:solidFill>
                <a:srgbClr val="000000"/>
              </a:solidFill>
              <a:cs typeface="Arial" pitchFamily="34" charset="0"/>
            </a:endParaRPr>
          </a:p>
          <a:p>
            <a:pPr algn="l" rtl="0">
              <a:defRPr/>
            </a:pPr>
            <a:fld id="{CFB884F6-5C41-4F29-A188-5B766EEA4B94}" type="datetime4">
              <a:rPr lang="en-US" sz="600">
                <a:solidFill>
                  <a:srgbClr val="000000"/>
                </a:solidFill>
                <a:cs typeface="Arial" pitchFamily="34" charset="0"/>
              </a:rPr>
              <a:pPr algn="l" rtl="0">
                <a:defRPr/>
              </a:pPr>
              <a:t>January 19, 2016</a:t>
            </a:fld>
            <a:r>
              <a:rPr lang="de-DE" sz="6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600" dirty="0">
                <a:solidFill>
                  <a:srgbClr val="000000"/>
                </a:solidFill>
                <a:cs typeface="Arial" pitchFamily="34" charset="0"/>
              </a:rPr>
              <a:t>| </a:t>
            </a:r>
            <a:r>
              <a:rPr lang="en-US" sz="600">
                <a:solidFill>
                  <a:srgbClr val="000000"/>
                </a:solidFill>
                <a:cs typeface="Arial" pitchFamily="34" charset="0"/>
              </a:rPr>
              <a:t>Slide </a:t>
            </a:r>
            <a:fld id="{C261ED5B-BB70-43EE-B37F-7166967C73DC}" type="slidenum">
              <a:rPr lang="de-DE" sz="600">
                <a:solidFill>
                  <a:srgbClr val="000000"/>
                </a:solidFill>
                <a:cs typeface="Arial" pitchFamily="34" charset="0"/>
              </a:rPr>
              <a:pPr algn="l" rtl="0">
                <a:defRPr/>
              </a:pPr>
              <a:t>‹#›</a:t>
            </a:fld>
            <a:endParaRPr lang="de-DE" sz="6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1904133" cy="11274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1968499" y="1592264"/>
            <a:ext cx="4032252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idx="11"/>
          </p:nvPr>
        </p:nvSpPr>
        <p:spPr>
          <a:xfrm>
            <a:off x="1968499" y="3968751"/>
            <a:ext cx="4032252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2"/>
          </p:nvPr>
        </p:nvSpPr>
        <p:spPr>
          <a:xfrm>
            <a:off x="6195484" y="1592263"/>
            <a:ext cx="4028017" cy="46085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Inhaltsplatzhalter 3"/>
          <p:cNvSpPr>
            <a:spLocks noGrp="1"/>
          </p:cNvSpPr>
          <p:nvPr>
            <p:ph sz="half" idx="14"/>
          </p:nvPr>
        </p:nvSpPr>
        <p:spPr>
          <a:xfrm>
            <a:off x="287868" y="1592263"/>
            <a:ext cx="1488017" cy="4608512"/>
          </a:xfrm>
        </p:spPr>
        <p:txBody>
          <a:bodyPr tIns="36000" spcCol="396000">
            <a:noAutofit/>
          </a:bodyPr>
          <a:lstStyle>
            <a:lvl1pPr marL="0" indent="0">
              <a:buClr>
                <a:schemeClr val="accent2"/>
              </a:buClr>
              <a:buFont typeface="+mj-lt"/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0" y="660364"/>
            <a:ext cx="12192000" cy="467099"/>
          </a:xfrm>
        </p:spPr>
        <p:txBody>
          <a:bodyPr lIns="187200" rIns="216000"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2800" kern="12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63440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13"/>
          <p:cNvSpPr txBox="1"/>
          <p:nvPr userDrawn="1"/>
        </p:nvSpPr>
        <p:spPr>
          <a:xfrm>
            <a:off x="287867" y="6200776"/>
            <a:ext cx="3166533" cy="657225"/>
          </a:xfrm>
          <a:prstGeom prst="rect">
            <a:avLst/>
          </a:prstGeom>
        </p:spPr>
        <p:txBody>
          <a:bodyPr lIns="0" tIns="0" rIns="0" bIns="198000" anchor="b"/>
          <a:lstStyle/>
          <a:p>
            <a:pPr algn="l" rtl="0">
              <a:defRPr/>
            </a:pPr>
            <a:endParaRPr lang="en-US" sz="600" dirty="0">
              <a:solidFill>
                <a:srgbClr val="000000"/>
              </a:solidFill>
              <a:cs typeface="Arial" pitchFamily="34" charset="0"/>
            </a:endParaRPr>
          </a:p>
          <a:p>
            <a:pPr algn="l" rtl="0">
              <a:defRPr/>
            </a:pPr>
            <a:r>
              <a:rPr lang="en-US" sz="600" dirty="0">
                <a:solidFill>
                  <a:srgbClr val="000000"/>
                </a:solidFill>
                <a:cs typeface="Arial" pitchFamily="34" charset="0"/>
              </a:rPr>
              <a:t>© ABB Group</a:t>
            </a:r>
            <a:endParaRPr lang="de-DE" sz="600" dirty="0">
              <a:solidFill>
                <a:srgbClr val="000000"/>
              </a:solidFill>
              <a:cs typeface="Arial" pitchFamily="34" charset="0"/>
            </a:endParaRPr>
          </a:p>
          <a:p>
            <a:pPr algn="l" rtl="0">
              <a:defRPr/>
            </a:pPr>
            <a:fld id="{CFB884F6-5C41-4F29-A188-5B766EEA4B94}" type="datetime4">
              <a:rPr lang="en-US" sz="600">
                <a:solidFill>
                  <a:srgbClr val="000000"/>
                </a:solidFill>
                <a:cs typeface="Arial" pitchFamily="34" charset="0"/>
              </a:rPr>
              <a:pPr algn="l" rtl="0">
                <a:defRPr/>
              </a:pPr>
              <a:t>January 19, 2016</a:t>
            </a:fld>
            <a:r>
              <a:rPr lang="de-DE" sz="6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600" dirty="0">
                <a:solidFill>
                  <a:srgbClr val="000000"/>
                </a:solidFill>
                <a:cs typeface="Arial" pitchFamily="34" charset="0"/>
              </a:rPr>
              <a:t>| </a:t>
            </a:r>
            <a:r>
              <a:rPr lang="en-US" sz="600">
                <a:solidFill>
                  <a:srgbClr val="000000"/>
                </a:solidFill>
                <a:cs typeface="Arial" pitchFamily="34" charset="0"/>
              </a:rPr>
              <a:t>Slide </a:t>
            </a:r>
            <a:fld id="{940BE0C7-A70C-4C59-9C0D-32098BF90C7B}" type="slidenum">
              <a:rPr lang="de-DE" sz="600">
                <a:solidFill>
                  <a:srgbClr val="000000"/>
                </a:solidFill>
                <a:cs typeface="Arial" pitchFamily="34" charset="0"/>
              </a:rPr>
              <a:pPr algn="l" rtl="0">
                <a:defRPr/>
              </a:pPr>
              <a:t>‹#›</a:t>
            </a:fld>
            <a:endParaRPr lang="de-DE" sz="6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1904133" cy="11274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1968499" y="1592264"/>
            <a:ext cx="4032252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idx="11"/>
          </p:nvPr>
        </p:nvSpPr>
        <p:spPr>
          <a:xfrm>
            <a:off x="1968499" y="3968751"/>
            <a:ext cx="4032252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2"/>
          </p:nvPr>
        </p:nvSpPr>
        <p:spPr>
          <a:xfrm>
            <a:off x="6191249" y="1592264"/>
            <a:ext cx="4032252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3"/>
          </p:nvPr>
        </p:nvSpPr>
        <p:spPr>
          <a:xfrm>
            <a:off x="6191249" y="3968751"/>
            <a:ext cx="4032252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Inhaltsplatzhalter 3"/>
          <p:cNvSpPr>
            <a:spLocks noGrp="1"/>
          </p:cNvSpPr>
          <p:nvPr>
            <p:ph sz="half" idx="14"/>
          </p:nvPr>
        </p:nvSpPr>
        <p:spPr>
          <a:xfrm>
            <a:off x="287868" y="1592263"/>
            <a:ext cx="1488017" cy="4608512"/>
          </a:xfrm>
        </p:spPr>
        <p:txBody>
          <a:bodyPr tIns="36000" spcCol="396000">
            <a:noAutofit/>
          </a:bodyPr>
          <a:lstStyle>
            <a:lvl1pPr marL="0" indent="0">
              <a:buClr>
                <a:schemeClr val="accent2"/>
              </a:buClr>
              <a:buFont typeface="+mj-lt"/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0" y="660364"/>
            <a:ext cx="12192000" cy="467099"/>
          </a:xfrm>
        </p:spPr>
        <p:txBody>
          <a:bodyPr lIns="187200" rIns="216000"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2800" kern="12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24377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8"/>
          <p:cNvSpPr txBox="1"/>
          <p:nvPr userDrawn="1"/>
        </p:nvSpPr>
        <p:spPr>
          <a:xfrm>
            <a:off x="287867" y="6200776"/>
            <a:ext cx="3166533" cy="657225"/>
          </a:xfrm>
          <a:prstGeom prst="rect">
            <a:avLst/>
          </a:prstGeom>
        </p:spPr>
        <p:txBody>
          <a:bodyPr lIns="0" tIns="0" rIns="0" bIns="198000" anchor="b"/>
          <a:lstStyle/>
          <a:p>
            <a:pPr algn="l" rtl="0">
              <a:defRPr/>
            </a:pPr>
            <a:endParaRPr lang="en-US" sz="600" dirty="0">
              <a:solidFill>
                <a:srgbClr val="000000"/>
              </a:solidFill>
              <a:cs typeface="Arial" pitchFamily="34" charset="0"/>
            </a:endParaRPr>
          </a:p>
          <a:p>
            <a:pPr algn="l" rtl="0">
              <a:defRPr/>
            </a:pPr>
            <a:r>
              <a:rPr lang="en-US" sz="600" dirty="0">
                <a:solidFill>
                  <a:srgbClr val="000000"/>
                </a:solidFill>
                <a:cs typeface="Arial" pitchFamily="34" charset="0"/>
              </a:rPr>
              <a:t>© ABB Group</a:t>
            </a:r>
            <a:endParaRPr lang="de-DE" sz="600" dirty="0">
              <a:solidFill>
                <a:srgbClr val="000000"/>
              </a:solidFill>
              <a:cs typeface="Arial" pitchFamily="34" charset="0"/>
            </a:endParaRPr>
          </a:p>
          <a:p>
            <a:pPr algn="l" rtl="0">
              <a:defRPr/>
            </a:pPr>
            <a:fld id="{CFB884F6-5C41-4F29-A188-5B766EEA4B94}" type="datetime4">
              <a:rPr lang="en-US" sz="600">
                <a:solidFill>
                  <a:srgbClr val="000000"/>
                </a:solidFill>
                <a:cs typeface="Arial" pitchFamily="34" charset="0"/>
              </a:rPr>
              <a:pPr algn="l" rtl="0">
                <a:defRPr/>
              </a:pPr>
              <a:t>January 19, 2016</a:t>
            </a:fld>
            <a:r>
              <a:rPr lang="de-DE" sz="6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600" dirty="0">
                <a:solidFill>
                  <a:srgbClr val="000000"/>
                </a:solidFill>
                <a:cs typeface="Arial" pitchFamily="34" charset="0"/>
              </a:rPr>
              <a:t>| </a:t>
            </a:r>
            <a:r>
              <a:rPr lang="en-US" sz="600">
                <a:solidFill>
                  <a:srgbClr val="000000"/>
                </a:solidFill>
                <a:cs typeface="Arial" pitchFamily="34" charset="0"/>
              </a:rPr>
              <a:t>Slide </a:t>
            </a:r>
            <a:fld id="{3274D11C-5992-4799-AF87-7DD7B9F8DE25}" type="slidenum">
              <a:rPr lang="de-DE" sz="600">
                <a:solidFill>
                  <a:srgbClr val="000000"/>
                </a:solidFill>
                <a:cs typeface="Arial" pitchFamily="34" charset="0"/>
              </a:rPr>
              <a:pPr algn="l" rtl="0">
                <a:defRPr/>
              </a:pPr>
              <a:t>‹#›</a:t>
            </a:fld>
            <a:endParaRPr lang="de-DE" sz="6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1904133" cy="11274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287867" y="1592263"/>
            <a:ext cx="11616267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0" y="660364"/>
            <a:ext cx="12192000" cy="467099"/>
          </a:xfrm>
        </p:spPr>
        <p:txBody>
          <a:bodyPr lIns="187200" rIns="216000"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2800" kern="12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49256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8"/>
          <p:cNvSpPr txBox="1"/>
          <p:nvPr userDrawn="1"/>
        </p:nvSpPr>
        <p:spPr>
          <a:xfrm>
            <a:off x="287867" y="6200776"/>
            <a:ext cx="3166533" cy="657225"/>
          </a:xfrm>
          <a:prstGeom prst="rect">
            <a:avLst/>
          </a:prstGeom>
        </p:spPr>
        <p:txBody>
          <a:bodyPr lIns="0" tIns="0" rIns="0" bIns="198000" anchor="b"/>
          <a:lstStyle/>
          <a:p>
            <a:pPr algn="l" rtl="0">
              <a:defRPr/>
            </a:pPr>
            <a:endParaRPr lang="en-US" sz="600" dirty="0">
              <a:solidFill>
                <a:srgbClr val="000000"/>
              </a:solidFill>
              <a:cs typeface="Arial" pitchFamily="34" charset="0"/>
            </a:endParaRPr>
          </a:p>
          <a:p>
            <a:pPr algn="l" rtl="0">
              <a:defRPr/>
            </a:pPr>
            <a:r>
              <a:rPr lang="en-US" sz="600" dirty="0">
                <a:solidFill>
                  <a:srgbClr val="000000"/>
                </a:solidFill>
                <a:cs typeface="Arial" pitchFamily="34" charset="0"/>
              </a:rPr>
              <a:t>© ABB Group</a:t>
            </a:r>
            <a:endParaRPr lang="de-DE" sz="600" dirty="0">
              <a:solidFill>
                <a:srgbClr val="000000"/>
              </a:solidFill>
              <a:cs typeface="Arial" pitchFamily="34" charset="0"/>
            </a:endParaRPr>
          </a:p>
          <a:p>
            <a:pPr algn="l" rtl="0">
              <a:defRPr/>
            </a:pPr>
            <a:fld id="{CFB884F6-5C41-4F29-A188-5B766EEA4B94}" type="datetime4">
              <a:rPr lang="en-US" sz="600">
                <a:solidFill>
                  <a:srgbClr val="000000"/>
                </a:solidFill>
                <a:cs typeface="Arial" pitchFamily="34" charset="0"/>
              </a:rPr>
              <a:pPr algn="l" rtl="0">
                <a:defRPr/>
              </a:pPr>
              <a:t>January 19, 2016</a:t>
            </a:fld>
            <a:r>
              <a:rPr lang="de-DE" sz="6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600" dirty="0">
                <a:solidFill>
                  <a:srgbClr val="000000"/>
                </a:solidFill>
                <a:cs typeface="Arial" pitchFamily="34" charset="0"/>
              </a:rPr>
              <a:t>| </a:t>
            </a:r>
            <a:r>
              <a:rPr lang="en-US" sz="600">
                <a:solidFill>
                  <a:srgbClr val="000000"/>
                </a:solidFill>
                <a:cs typeface="Arial" pitchFamily="34" charset="0"/>
              </a:rPr>
              <a:t>Slide </a:t>
            </a:r>
            <a:fld id="{F7DF8AFC-115A-4B58-B56E-A7C20A29AF55}" type="slidenum">
              <a:rPr lang="de-DE" sz="600">
                <a:solidFill>
                  <a:srgbClr val="000000"/>
                </a:solidFill>
                <a:cs typeface="Arial" pitchFamily="34" charset="0"/>
              </a:rPr>
              <a:pPr algn="l" rtl="0">
                <a:defRPr/>
              </a:pPr>
              <a:t>‹#›</a:t>
            </a:fld>
            <a:endParaRPr lang="de-DE" sz="6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1904133" cy="11274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287867" y="1592263"/>
            <a:ext cx="5712884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/>
          </p:nvPr>
        </p:nvSpPr>
        <p:spPr>
          <a:xfrm>
            <a:off x="6191252" y="1592263"/>
            <a:ext cx="5712883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0" y="660364"/>
            <a:ext cx="12192000" cy="467099"/>
          </a:xfrm>
        </p:spPr>
        <p:txBody>
          <a:bodyPr lIns="187200" rIns="216000"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2800" kern="12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72242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 userDrawn="1"/>
        </p:nvSpPr>
        <p:spPr>
          <a:xfrm>
            <a:off x="287867" y="6200776"/>
            <a:ext cx="3166533" cy="657225"/>
          </a:xfrm>
          <a:prstGeom prst="rect">
            <a:avLst/>
          </a:prstGeom>
        </p:spPr>
        <p:txBody>
          <a:bodyPr lIns="0" tIns="0" rIns="0" bIns="198000" anchor="b"/>
          <a:lstStyle/>
          <a:p>
            <a:pPr algn="l" rtl="0">
              <a:defRPr/>
            </a:pPr>
            <a:endParaRPr lang="en-US" sz="600" dirty="0">
              <a:solidFill>
                <a:srgbClr val="000000"/>
              </a:solidFill>
              <a:cs typeface="Arial" pitchFamily="34" charset="0"/>
            </a:endParaRPr>
          </a:p>
          <a:p>
            <a:pPr algn="l" rtl="0">
              <a:defRPr/>
            </a:pPr>
            <a:r>
              <a:rPr lang="en-US" sz="600" dirty="0">
                <a:solidFill>
                  <a:srgbClr val="000000"/>
                </a:solidFill>
                <a:cs typeface="Arial" pitchFamily="34" charset="0"/>
              </a:rPr>
              <a:t>© ABB Group</a:t>
            </a:r>
            <a:endParaRPr lang="de-DE" sz="600" dirty="0">
              <a:solidFill>
                <a:srgbClr val="000000"/>
              </a:solidFill>
              <a:cs typeface="Arial" pitchFamily="34" charset="0"/>
            </a:endParaRPr>
          </a:p>
          <a:p>
            <a:pPr algn="l" rtl="0">
              <a:defRPr/>
            </a:pPr>
            <a:fld id="{CFB884F6-5C41-4F29-A188-5B766EEA4B94}" type="datetime4">
              <a:rPr lang="en-US" sz="600">
                <a:solidFill>
                  <a:srgbClr val="000000"/>
                </a:solidFill>
                <a:cs typeface="Arial" pitchFamily="34" charset="0"/>
              </a:rPr>
              <a:pPr algn="l" rtl="0">
                <a:defRPr/>
              </a:pPr>
              <a:t>January 19, 2016</a:t>
            </a:fld>
            <a:r>
              <a:rPr lang="de-DE" sz="6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600" dirty="0">
                <a:solidFill>
                  <a:srgbClr val="000000"/>
                </a:solidFill>
                <a:cs typeface="Arial" pitchFamily="34" charset="0"/>
              </a:rPr>
              <a:t>| </a:t>
            </a:r>
            <a:r>
              <a:rPr lang="en-US" sz="600">
                <a:solidFill>
                  <a:srgbClr val="000000"/>
                </a:solidFill>
                <a:cs typeface="Arial" pitchFamily="34" charset="0"/>
              </a:rPr>
              <a:t>Slide </a:t>
            </a:r>
            <a:fld id="{08FC200C-F8D4-4C3F-8956-07DA2F22BB82}" type="slidenum">
              <a:rPr lang="de-DE" sz="600">
                <a:solidFill>
                  <a:srgbClr val="000000"/>
                </a:solidFill>
                <a:cs typeface="Arial" pitchFamily="34" charset="0"/>
              </a:rPr>
              <a:pPr algn="l" rtl="0">
                <a:defRPr/>
              </a:pPr>
              <a:t>‹#›</a:t>
            </a:fld>
            <a:endParaRPr lang="de-DE" sz="6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6" name="Diagrammplatzhalter 5"/>
          <p:cNvSpPr>
            <a:spLocks noGrp="1"/>
          </p:cNvSpPr>
          <p:nvPr>
            <p:ph type="chart" sz="quarter" idx="11"/>
          </p:nvPr>
        </p:nvSpPr>
        <p:spPr>
          <a:xfrm>
            <a:off x="1968501" y="2162175"/>
            <a:ext cx="9935633" cy="40386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de-DE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1968501" y="1581149"/>
            <a:ext cx="9935633" cy="581025"/>
          </a:xfrm>
        </p:spPr>
        <p:txBody>
          <a:bodyPr>
            <a:normAutofit/>
          </a:bodyPr>
          <a:lstStyle>
            <a:lvl1pPr marL="179388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 sz="1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3"/>
          </p:nvPr>
        </p:nvSpPr>
        <p:spPr>
          <a:xfrm>
            <a:off x="287868" y="1592263"/>
            <a:ext cx="1488017" cy="4608512"/>
          </a:xfrm>
        </p:spPr>
        <p:txBody>
          <a:bodyPr tIns="36000" spcCol="396000" rtlCol="0">
            <a:noAutofit/>
          </a:bodyPr>
          <a:lstStyle>
            <a:lvl1pPr>
              <a:defRPr lang="de-DE" sz="9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9645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6A635-1335-49E5-AD2A-F351A10E5E0E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1/19/2016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6A1FB-68DB-46B8-B783-B473D3F2CC2C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8710974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movie 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3"/>
          <p:cNvSpPr/>
          <p:nvPr userDrawn="1"/>
        </p:nvSpPr>
        <p:spPr>
          <a:xfrm>
            <a:off x="0" y="1"/>
            <a:ext cx="12192000" cy="15922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de-DE" sz="1800">
              <a:solidFill>
                <a:srgbClr val="FFFFFF"/>
              </a:solidFill>
            </a:endParaRPr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0" y="1592263"/>
            <a:ext cx="12192000" cy="5265737"/>
          </a:xfrm>
          <a:solidFill>
            <a:schemeClr val="bg2"/>
          </a:solidFill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14493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movie 4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0" y="1"/>
            <a:ext cx="12192000" cy="6857999"/>
          </a:xfrm>
          <a:solidFill>
            <a:schemeClr val="bg2"/>
          </a:solidFill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06843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l" rtl="0">
              <a:defRPr/>
            </a:pPr>
            <a:endParaRPr lang="de-DE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hteck 4"/>
          <p:cNvSpPr/>
          <p:nvPr userDrawn="1"/>
        </p:nvSpPr>
        <p:spPr>
          <a:xfrm>
            <a:off x="10223501" y="6200776"/>
            <a:ext cx="1968500" cy="6572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80975" algn="ctr" rtl="0">
              <a:buClr>
                <a:srgbClr val="005ADE"/>
              </a:buClr>
              <a:buFont typeface="Wingdings" pitchFamily="2" charset="2"/>
              <a:buChar char="§"/>
              <a:defRPr/>
            </a:pPr>
            <a:endParaRPr lang="de-DE" sz="1800" dirty="0">
              <a:solidFill>
                <a:srgbClr val="000000"/>
              </a:solidFill>
            </a:endParaRPr>
          </a:p>
        </p:txBody>
      </p:sp>
      <p:grpSp>
        <p:nvGrpSpPr>
          <p:cNvPr id="4" name="Group 2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l" rtl="0">
                <a:defRPr/>
              </a:pPr>
              <a:endParaRPr lang="de-DE" sz="1800">
                <a:solidFill>
                  <a:srgbClr val="000000"/>
                </a:solidFill>
                <a:cs typeface="Arial" charset="0"/>
              </a:endParaRPr>
            </a:p>
          </p:txBody>
        </p:sp>
        <p:pic>
          <p:nvPicPr>
            <p:cNvPr id="6" name="Picture 4" descr="ABB1ClaimL_rgb300_100mmLIGHT Kopi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7" y="1660"/>
              <a:ext cx="5031" cy="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0528202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ContentSlideFooter"/>
          <p:cNvSpPr>
            <a:spLocks noGrp="1" noChangeArrowheads="1"/>
          </p:cNvSpPr>
          <p:nvPr>
            <p:ph type="ftr" sz="quarter" idx="10"/>
          </p:nvPr>
        </p:nvSpPr>
        <p:spPr>
          <a:xfrm>
            <a:off x="287867" y="6200776"/>
            <a:ext cx="3744384" cy="657225"/>
          </a:xfrm>
          <a:prstGeom prst="rect">
            <a:avLst/>
          </a:prstGeom>
        </p:spPr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9044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565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14850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271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8500" y="1592263"/>
            <a:ext cx="825500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332526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9643533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508000" y="1143000"/>
            <a:ext cx="5350933" cy="417195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62134" y="1143000"/>
            <a:ext cx="5350933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928298"/>
      </p:ext>
    </p:extLst>
  </p:cSld>
  <p:clrMapOvr>
    <a:masterClrMapping/>
  </p:clrMapOvr>
  <p:transition spd="med" advClick="0" advTm="8000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7" y="228600"/>
            <a:ext cx="103632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711200" y="1143000"/>
            <a:ext cx="10701867" cy="4343400"/>
          </a:xfrm>
        </p:spPr>
        <p:txBody>
          <a:bodyPr/>
          <a:lstStyle/>
          <a:p>
            <a:pPr lvl="0"/>
            <a:endParaRPr lang="he-IL" noProof="0" smtClean="0"/>
          </a:p>
        </p:txBody>
      </p:sp>
    </p:spTree>
    <p:extLst>
      <p:ext uri="{BB962C8B-B14F-4D97-AF65-F5344CB8AC3E}">
        <p14:creationId xmlns:p14="http://schemas.microsoft.com/office/powerpoint/2010/main" val="1353192377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68501" y="1592263"/>
            <a:ext cx="40259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592263"/>
            <a:ext cx="40259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shpContentSlideFooter"/>
          <p:cNvSpPr>
            <a:spLocks noGrp="1" noChangeArrowheads="1"/>
          </p:cNvSpPr>
          <p:nvPr>
            <p:ph type="ftr" sz="quarter" idx="10"/>
          </p:nvPr>
        </p:nvSpPr>
        <p:spPr>
          <a:xfrm>
            <a:off x="287867" y="6200776"/>
            <a:ext cx="3744384" cy="657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  <a:cs typeface="Arial" charset="0"/>
              </a:rPr>
              <a:t>© ABB Group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19E1F2-6417-42FB-BD8B-2FA50CCB2BCF}" type="datetime4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January 19, 2016</a:t>
            </a:fld>
            <a:r>
              <a:rPr lang="en-US">
                <a:solidFill>
                  <a:srgbClr val="000000"/>
                </a:solidFill>
                <a:cs typeface="Arial" charset="0"/>
              </a:rPr>
              <a:t> | Slide </a:t>
            </a:r>
            <a:fld id="{C0B14A19-713D-4CED-A270-9B054737D265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558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B4CCB-DA01-4259-95B3-44EE1A949757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1/19/2016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F958A-314C-4BDD-8C45-B28E18EBBCD1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8188854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7" y="228600"/>
            <a:ext cx="103632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8000" y="1143000"/>
            <a:ext cx="5350933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062134" y="1143000"/>
            <a:ext cx="5350933" cy="41719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310990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17" name="כותרת משנה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97D9D-8AC0-412F-B942-3D9A4080E2F9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1/19/2016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מציין מיקום של כותרת תחתונה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מציין מיקום של מספר שקופית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AC358556-BFB5-4454-A2F3-FB17565337C5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2449332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F1519-8ACF-4D8D-8509-0FBC7D820496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1/19/2016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B42E4-0FDA-46DD-AF1B-4B0AFD64EE86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0818637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D62BF-49EC-4824-AD67-958E53D6F203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1/19/2016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0BAD69CD-D57A-4049-810D-03A4BE91B3C0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3755982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6A635-1335-49E5-AD2A-F351A10E5E0E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1/19/2016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6A1FB-68DB-46B8-B783-B473D3F2CC2C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1520317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B4CCB-DA01-4259-95B3-44EE1A949757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1/19/2016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F958A-314C-4BDD-8C45-B28E18EBBCD1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1868957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5202D-9E7F-46C0-BBF6-49EC60140D81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1/19/2016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20202-AFEB-4FBC-9BB0-24E09119F232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9801196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34E98-6CC8-4A33-8D88-E6D0511C66C1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1/19/2016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5B873-4159-4245-8EEB-80468EAFDB58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360654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1DCD6-843A-4914-9A23-329C06189666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1/19/2016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1FBCB-644F-4C7E-9735-C66E28CDC2A7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7463651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עם פינה יחידה חתוכה ומעוגלת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משולש ישר-זווית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צורה חופשית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צורה חופשית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e-IL" noProof="0" smtClean="0"/>
              <a:t>לחץ על הסמל כדי להוסיף תמונה</a:t>
            </a:r>
            <a:endParaRPr lang="en-US" noProof="0" dirty="0"/>
          </a:p>
        </p:txBody>
      </p:sp>
      <p:sp>
        <p:nvSpPr>
          <p:cNvPr id="9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4AA2D-92DE-4053-91F8-8CED290FD1C4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1/19/2016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4349A-E9B3-47E1-9987-CC2B41BB19DC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197252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5202D-9E7F-46C0-BBF6-49EC60140D81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1/19/2016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20202-AFEB-4FBC-9BB0-24E09119F232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8475089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77954-6444-4E55-AB29-7929FD2DA942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1/19/2016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A64FC-74C0-4054-8894-F23DFD8E4E7D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3603430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64EBC-2387-4715-AD35-993F2FB59E23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1/19/2016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90E92-8B53-4BB2-B723-41444EBAC4E8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1808130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כותרת, טקסט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FAB2576-3198-4D38-B475-9A866DC3B54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9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EBC8-94C1-4BAF-9866-E04855960534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ט'/שבט/תשע"ו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0F01-92C4-4774-BBE3-B3A04E2A7019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6762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EBC8-94C1-4BAF-9866-E04855960534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ט'/שבט/תשע"ו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0F01-92C4-4774-BBE3-B3A04E2A7019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3444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EBC8-94C1-4BAF-9866-E04855960534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ט'/שבט/תשע"ו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0F01-92C4-4774-BBE3-B3A04E2A7019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1286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EBC8-94C1-4BAF-9866-E04855960534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ט'/שבט/תשע"ו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0F01-92C4-4774-BBE3-B3A04E2A7019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0088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EBC8-94C1-4BAF-9866-E04855960534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ט'/שבט/תשע"ו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0F01-92C4-4774-BBE3-B3A04E2A7019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8193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EBC8-94C1-4BAF-9866-E04855960534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ט'/שבט/תשע"ו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0F01-92C4-4774-BBE3-B3A04E2A7019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9620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EBC8-94C1-4BAF-9866-E04855960534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ט'/שבט/תשע"ו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0F01-92C4-4774-BBE3-B3A04E2A7019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739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34E98-6CC8-4A33-8D88-E6D0511C66C1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1/19/2016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5B873-4159-4245-8EEB-80468EAFDB58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5909336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EBC8-94C1-4BAF-9866-E04855960534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ט'/שבט/תשע"ו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0F01-92C4-4774-BBE3-B3A04E2A7019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355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EBC8-94C1-4BAF-9866-E04855960534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ט'/שבט/תשע"ו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0F01-92C4-4774-BBE3-B3A04E2A7019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9598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EBC8-94C1-4BAF-9866-E04855960534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ט'/שבט/תשע"ו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0F01-92C4-4774-BBE3-B3A04E2A7019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963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EBC8-94C1-4BAF-9866-E04855960534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ט'/שבט/תשע"ו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B0F01-92C4-4774-BBE3-B3A04E2A7019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0479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כותרת ו-4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019311BE-E245-463D-950A-343D7FA5CF6C}" type="slidenum">
              <a:rPr lang="he-IL" altLang="he-I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675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1DCD6-843A-4914-9A23-329C06189666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1/19/2016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1FBCB-644F-4C7E-9735-C66E28CDC2A7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825492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עם פינה יחידה חתוכה ומעוגלת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משולש ישר-זווית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צורה חופשית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צורה חופשית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e-IL" noProof="0" smtClean="0"/>
              <a:t>לחץ על הסמל כדי להוסיף תמונה</a:t>
            </a:r>
            <a:endParaRPr lang="en-US" noProof="0" dirty="0"/>
          </a:p>
        </p:txBody>
      </p:sp>
      <p:sp>
        <p:nvSpPr>
          <p:cNvPr id="9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4AA2D-92DE-4053-91F8-8CED290FD1C4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1/19/2016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4349A-E9B3-47E1-9987-CC2B41BB19DC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83285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image" Target="../media/image3.jpeg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צורה חופשית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צורה חופשית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28" name="מציין מיקום של כותרת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סגנון כותרת של תבנית בסיס</a:t>
            </a:r>
            <a:endParaRPr lang="en-US" altLang="he-IL" smtClean="0"/>
          </a:p>
        </p:txBody>
      </p:sp>
      <p:sp>
        <p:nvSpPr>
          <p:cNvPr id="1029" name="מציין מיקום טקסט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סגנונות טקסט של תבנית בסיס</a:t>
            </a:r>
            <a:endParaRPr lang="en-US" altLang="he-IL" smtClean="0"/>
          </a:p>
          <a:p>
            <a:pPr lvl="1"/>
            <a:r>
              <a:rPr lang="he-IL" altLang="he-IL" smtClean="0"/>
              <a:t>רמה שנייה</a:t>
            </a:r>
            <a:endParaRPr lang="en-US" altLang="he-IL" smtClean="0"/>
          </a:p>
          <a:p>
            <a:pPr lvl="2"/>
            <a:r>
              <a:rPr lang="he-IL" altLang="he-IL" smtClean="0"/>
              <a:t>רמה שלישית</a:t>
            </a:r>
            <a:endParaRPr lang="en-US" altLang="he-IL" smtClean="0"/>
          </a:p>
          <a:p>
            <a:pPr lvl="3"/>
            <a:r>
              <a:rPr lang="he-IL" altLang="he-IL" smtClean="0"/>
              <a:t>רמה רביעית</a:t>
            </a:r>
            <a:endParaRPr lang="en-US" altLang="he-IL" smtClean="0"/>
          </a:p>
          <a:p>
            <a:pPr lvl="4"/>
            <a:r>
              <a:rPr lang="he-IL" altLang="he-IL" smtClean="0"/>
              <a:t>רמה חמישית</a:t>
            </a:r>
            <a:endParaRPr lang="en-US" altLang="he-IL" smtClean="0"/>
          </a:p>
        </p:txBody>
      </p:sp>
      <p:sp>
        <p:nvSpPr>
          <p:cNvPr id="10" name="מציין מיקום של תאריך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A1717B-D6B6-4BDD-BD53-BEB9554069E6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1/19/2016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מציין מיקום של כותרת תחתונה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מציין מיקום של מספר שקופית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rtl="0" eaLnBrk="1" hangingPunct="1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A54A07-B84A-4B45-A0B7-3F32E8B50BCC}" type="slidenum">
              <a:rPr lang="he-IL" altLang="he-IL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he-IL">
              <a:cs typeface="Arial" panose="020B0604020202020204" pitchFamily="34" charset="0"/>
            </a:endParaRPr>
          </a:p>
        </p:txBody>
      </p:sp>
      <p:grpSp>
        <p:nvGrpSpPr>
          <p:cNvPr id="1033" name="קבוצה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צורה חופשית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rtl="0">
                <a:defRPr/>
              </a:pPr>
              <a:endParaRPr lang="en-US" sz="18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צורה חופשית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rtl="0">
                <a:defRPr/>
              </a:pPr>
              <a:endParaRPr lang="en-US" sz="18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2869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Arial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צורה חופשית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צורה חופשית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28" name="מציין מיקום של כותרת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סגנון כותרת של תבנית בסיס</a:t>
            </a:r>
            <a:endParaRPr lang="en-US" altLang="he-IL" smtClean="0"/>
          </a:p>
        </p:txBody>
      </p:sp>
      <p:sp>
        <p:nvSpPr>
          <p:cNvPr id="1029" name="מציין מיקום טקסט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סגנונות טקסט של תבנית בסיס</a:t>
            </a:r>
            <a:endParaRPr lang="en-US" altLang="he-IL" smtClean="0"/>
          </a:p>
          <a:p>
            <a:pPr lvl="1"/>
            <a:r>
              <a:rPr lang="he-IL" altLang="he-IL" smtClean="0"/>
              <a:t>רמה שנייה</a:t>
            </a:r>
            <a:endParaRPr lang="en-US" altLang="he-IL" smtClean="0"/>
          </a:p>
          <a:p>
            <a:pPr lvl="2"/>
            <a:r>
              <a:rPr lang="he-IL" altLang="he-IL" smtClean="0"/>
              <a:t>רמה שלישית</a:t>
            </a:r>
            <a:endParaRPr lang="en-US" altLang="he-IL" smtClean="0"/>
          </a:p>
          <a:p>
            <a:pPr lvl="3"/>
            <a:r>
              <a:rPr lang="he-IL" altLang="he-IL" smtClean="0"/>
              <a:t>רמה רביעית</a:t>
            </a:r>
            <a:endParaRPr lang="en-US" altLang="he-IL" smtClean="0"/>
          </a:p>
          <a:p>
            <a:pPr lvl="4"/>
            <a:r>
              <a:rPr lang="he-IL" altLang="he-IL" smtClean="0"/>
              <a:t>רמה חמישית</a:t>
            </a:r>
            <a:endParaRPr lang="en-US" altLang="he-IL" smtClean="0"/>
          </a:p>
        </p:txBody>
      </p:sp>
      <p:sp>
        <p:nvSpPr>
          <p:cNvPr id="10" name="מציין מיקום של תאריך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A1717B-D6B6-4BDD-BD53-BEB9554069E6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1/19/2016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מציין מיקום של כותרת תחתונה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מציין מיקום של מספר שקופית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rtl="0" eaLnBrk="1" hangingPunct="1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A54A07-B84A-4B45-A0B7-3F32E8B50BCC}" type="slidenum">
              <a:rPr lang="he-IL" altLang="he-IL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he-IL">
              <a:cs typeface="Arial" panose="020B0604020202020204" pitchFamily="34" charset="0"/>
            </a:endParaRPr>
          </a:p>
        </p:txBody>
      </p:sp>
      <p:grpSp>
        <p:nvGrpSpPr>
          <p:cNvPr id="1033" name="קבוצה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צורה חופשית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rtl="0">
                <a:defRPr/>
              </a:pPr>
              <a:endParaRPr lang="en-US" sz="18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צורה חופשית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rtl="0">
                <a:defRPr/>
              </a:pPr>
              <a:endParaRPr lang="en-US" sz="18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5270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Arial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elplatzhalter 1"/>
          <p:cNvSpPr>
            <a:spLocks noGrp="1"/>
          </p:cNvSpPr>
          <p:nvPr>
            <p:ph type="title"/>
          </p:nvPr>
        </p:nvSpPr>
        <p:spPr bwMode="auto">
          <a:xfrm>
            <a:off x="0" y="1"/>
            <a:ext cx="121920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7200" tIns="313200" rIns="216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9011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968500" y="1592263"/>
            <a:ext cx="82550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pic>
        <p:nvPicPr>
          <p:cNvPr id="90116" name="Picture 3" descr="ABB2logo RGB"/>
          <p:cNvPicPr>
            <a:picLocks noChangeAspect="1" noChangeArrowheads="1"/>
          </p:cNvPicPr>
          <p:nvPr/>
        </p:nvPicPr>
        <p:blipFill>
          <a:blip r:embed="rId28"/>
          <a:srcRect l="62511"/>
          <a:stretch>
            <a:fillRect/>
          </a:stretch>
        </p:blipFill>
        <p:spPr bwMode="auto">
          <a:xfrm>
            <a:off x="10991851" y="6392863"/>
            <a:ext cx="897467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2070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  <p:sldLayoutId id="2147483711" r:id="rId25"/>
    <p:sldLayoutId id="2147483712" r:id="rId2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de-DE" sz="2800" kern="1200" dirty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79388" indent="-1793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8650" indent="-1714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4738" indent="-16033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4000" indent="-1524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defRPr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צורה חופשית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צורה חופשית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28" name="מציין מיקום של כותרת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סגנון כותרת של תבנית בסיס</a:t>
            </a:r>
            <a:endParaRPr lang="en-US" altLang="he-IL" smtClean="0"/>
          </a:p>
        </p:txBody>
      </p:sp>
      <p:sp>
        <p:nvSpPr>
          <p:cNvPr id="1029" name="מציין מיקום טקסט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סגנונות טקסט של תבנית בסיס</a:t>
            </a:r>
            <a:endParaRPr lang="en-US" altLang="he-IL" smtClean="0"/>
          </a:p>
          <a:p>
            <a:pPr lvl="1"/>
            <a:r>
              <a:rPr lang="he-IL" altLang="he-IL" smtClean="0"/>
              <a:t>רמה שנייה</a:t>
            </a:r>
            <a:endParaRPr lang="en-US" altLang="he-IL" smtClean="0"/>
          </a:p>
          <a:p>
            <a:pPr lvl="2"/>
            <a:r>
              <a:rPr lang="he-IL" altLang="he-IL" smtClean="0"/>
              <a:t>רמה שלישית</a:t>
            </a:r>
            <a:endParaRPr lang="en-US" altLang="he-IL" smtClean="0"/>
          </a:p>
          <a:p>
            <a:pPr lvl="3"/>
            <a:r>
              <a:rPr lang="he-IL" altLang="he-IL" smtClean="0"/>
              <a:t>רמה רביעית</a:t>
            </a:r>
            <a:endParaRPr lang="en-US" altLang="he-IL" smtClean="0"/>
          </a:p>
          <a:p>
            <a:pPr lvl="4"/>
            <a:r>
              <a:rPr lang="he-IL" altLang="he-IL" smtClean="0"/>
              <a:t>רמה חמישית</a:t>
            </a:r>
            <a:endParaRPr lang="en-US" altLang="he-IL" smtClean="0"/>
          </a:p>
        </p:txBody>
      </p:sp>
      <p:sp>
        <p:nvSpPr>
          <p:cNvPr id="10" name="מציין מיקום של תאריך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A1717B-D6B6-4BDD-BD53-BEB9554069E6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1/19/2016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מציין מיקום של כותרת תחתונה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מציין מיקום של מספר שקופית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rtl="0" eaLnBrk="1" hangingPunct="1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A54A07-B84A-4B45-A0B7-3F32E8B50BCC}" type="slidenum">
              <a:rPr lang="he-IL" altLang="he-IL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he-IL">
              <a:cs typeface="Arial" panose="020B0604020202020204" pitchFamily="34" charset="0"/>
            </a:endParaRPr>
          </a:p>
        </p:txBody>
      </p:sp>
      <p:grpSp>
        <p:nvGrpSpPr>
          <p:cNvPr id="1033" name="קבוצה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צורה חופשית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rtl="0">
                <a:defRPr/>
              </a:pPr>
              <a:endParaRPr lang="en-US" sz="18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צורה חופשית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rtl="0">
                <a:defRPr/>
              </a:pPr>
              <a:endParaRPr lang="en-US" sz="18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072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Arial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7EBC8-94C1-4BAF-9866-E04855960534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ט'/שבט/תשע"ו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B0F01-92C4-4774-BBE3-B3A04E2A7019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87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sh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-146050"/>
            <a:ext cx="9324975" cy="699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20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4" descr="b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188"/>
            <a:ext cx="12192000" cy="706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721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5678" y="2518350"/>
            <a:ext cx="10942983" cy="43396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3800" b="1" spc="16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ממיר תדר </a:t>
            </a:r>
            <a:r>
              <a:rPr lang="he-IL" sz="13800" b="1" spc="16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משנה מהירות</a:t>
            </a:r>
            <a:endParaRPr lang="he-IL" sz="13800" spc="16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35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-199849" y="4083355"/>
            <a:ext cx="3014664" cy="1252599"/>
            <a:chOff x="802" y="3036"/>
            <a:chExt cx="1454" cy="573"/>
          </a:xfrm>
        </p:grpSpPr>
        <p:grpSp>
          <p:nvGrpSpPr>
            <p:cNvPr id="105604" name="Group 5"/>
            <p:cNvGrpSpPr>
              <a:grpSpLocks/>
            </p:cNvGrpSpPr>
            <p:nvPr/>
          </p:nvGrpSpPr>
          <p:grpSpPr bwMode="auto">
            <a:xfrm>
              <a:off x="1352" y="3264"/>
              <a:ext cx="736" cy="329"/>
              <a:chOff x="414" y="3993"/>
              <a:chExt cx="673" cy="183"/>
            </a:xfrm>
          </p:grpSpPr>
          <p:sp>
            <p:nvSpPr>
              <p:cNvPr id="105615" name="Freeform 6"/>
              <p:cNvSpPr>
                <a:spLocks/>
              </p:cNvSpPr>
              <p:nvPr/>
            </p:nvSpPr>
            <p:spPr bwMode="auto">
              <a:xfrm>
                <a:off x="414" y="3993"/>
                <a:ext cx="224" cy="92"/>
              </a:xfrm>
              <a:custGeom>
                <a:avLst/>
                <a:gdLst>
                  <a:gd name="T0" fmla="*/ 0 w 2700"/>
                  <a:gd name="T1" fmla="*/ 6 h 1440"/>
                  <a:gd name="T2" fmla="*/ 10 w 2700"/>
                  <a:gd name="T3" fmla="*/ 0 h 1440"/>
                  <a:gd name="T4" fmla="*/ 19 w 2700"/>
                  <a:gd name="T5" fmla="*/ 6 h 1440"/>
                  <a:gd name="T6" fmla="*/ 0 60000 65536"/>
                  <a:gd name="T7" fmla="*/ 0 60000 65536"/>
                  <a:gd name="T8" fmla="*/ 0 60000 65536"/>
                  <a:gd name="T9" fmla="*/ 0 w 2700"/>
                  <a:gd name="T10" fmla="*/ 0 h 1440"/>
                  <a:gd name="T11" fmla="*/ 2700 w 2700"/>
                  <a:gd name="T12" fmla="*/ 1440 h 14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00" h="1440">
                    <a:moveTo>
                      <a:pt x="0" y="1440"/>
                    </a:moveTo>
                    <a:cubicBezTo>
                      <a:pt x="495" y="720"/>
                      <a:pt x="990" y="0"/>
                      <a:pt x="1440" y="0"/>
                    </a:cubicBezTo>
                    <a:cubicBezTo>
                      <a:pt x="1890" y="0"/>
                      <a:pt x="2460" y="1110"/>
                      <a:pt x="2700" y="1440"/>
                    </a:cubicBezTo>
                  </a:path>
                </a:pathLst>
              </a:custGeom>
              <a:noFill/>
              <a:ln w="25400" cap="flat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5616" name="Freeform 7"/>
              <p:cNvSpPr>
                <a:spLocks/>
              </p:cNvSpPr>
              <p:nvPr/>
            </p:nvSpPr>
            <p:spPr bwMode="auto">
              <a:xfrm rot="10800000">
                <a:off x="638" y="4085"/>
                <a:ext cx="225" cy="91"/>
              </a:xfrm>
              <a:custGeom>
                <a:avLst/>
                <a:gdLst>
                  <a:gd name="T0" fmla="*/ 0 w 2700"/>
                  <a:gd name="T1" fmla="*/ 6 h 1440"/>
                  <a:gd name="T2" fmla="*/ 10 w 2700"/>
                  <a:gd name="T3" fmla="*/ 0 h 1440"/>
                  <a:gd name="T4" fmla="*/ 19 w 2700"/>
                  <a:gd name="T5" fmla="*/ 6 h 1440"/>
                  <a:gd name="T6" fmla="*/ 0 60000 65536"/>
                  <a:gd name="T7" fmla="*/ 0 60000 65536"/>
                  <a:gd name="T8" fmla="*/ 0 60000 65536"/>
                  <a:gd name="T9" fmla="*/ 0 w 2700"/>
                  <a:gd name="T10" fmla="*/ 0 h 1440"/>
                  <a:gd name="T11" fmla="*/ 2700 w 2700"/>
                  <a:gd name="T12" fmla="*/ 1440 h 14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00" h="1440">
                    <a:moveTo>
                      <a:pt x="0" y="1440"/>
                    </a:moveTo>
                    <a:cubicBezTo>
                      <a:pt x="495" y="720"/>
                      <a:pt x="990" y="0"/>
                      <a:pt x="1440" y="0"/>
                    </a:cubicBezTo>
                    <a:cubicBezTo>
                      <a:pt x="1890" y="0"/>
                      <a:pt x="2460" y="1110"/>
                      <a:pt x="2700" y="1440"/>
                    </a:cubicBezTo>
                  </a:path>
                </a:pathLst>
              </a:custGeom>
              <a:noFill/>
              <a:ln w="25400" cap="flat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5617" name="Freeform 8"/>
              <p:cNvSpPr>
                <a:spLocks/>
              </p:cNvSpPr>
              <p:nvPr/>
            </p:nvSpPr>
            <p:spPr bwMode="auto">
              <a:xfrm>
                <a:off x="863" y="3993"/>
                <a:ext cx="224" cy="92"/>
              </a:xfrm>
              <a:custGeom>
                <a:avLst/>
                <a:gdLst>
                  <a:gd name="T0" fmla="*/ 0 w 2700"/>
                  <a:gd name="T1" fmla="*/ 6 h 1440"/>
                  <a:gd name="T2" fmla="*/ 10 w 2700"/>
                  <a:gd name="T3" fmla="*/ 0 h 1440"/>
                  <a:gd name="T4" fmla="*/ 19 w 2700"/>
                  <a:gd name="T5" fmla="*/ 6 h 1440"/>
                  <a:gd name="T6" fmla="*/ 0 60000 65536"/>
                  <a:gd name="T7" fmla="*/ 0 60000 65536"/>
                  <a:gd name="T8" fmla="*/ 0 60000 65536"/>
                  <a:gd name="T9" fmla="*/ 0 w 2700"/>
                  <a:gd name="T10" fmla="*/ 0 h 1440"/>
                  <a:gd name="T11" fmla="*/ 2700 w 2700"/>
                  <a:gd name="T12" fmla="*/ 1440 h 14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00" h="1440">
                    <a:moveTo>
                      <a:pt x="0" y="1440"/>
                    </a:moveTo>
                    <a:cubicBezTo>
                      <a:pt x="495" y="720"/>
                      <a:pt x="990" y="0"/>
                      <a:pt x="1440" y="0"/>
                    </a:cubicBezTo>
                    <a:cubicBezTo>
                      <a:pt x="1890" y="0"/>
                      <a:pt x="2460" y="1110"/>
                      <a:pt x="2700" y="1440"/>
                    </a:cubicBezTo>
                  </a:path>
                </a:pathLst>
              </a:custGeom>
              <a:noFill/>
              <a:ln w="25400" cap="flat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105605" name="Line 9"/>
            <p:cNvSpPr>
              <a:spLocks noChangeShapeType="1"/>
            </p:cNvSpPr>
            <p:nvPr/>
          </p:nvSpPr>
          <p:spPr bwMode="auto">
            <a:xfrm>
              <a:off x="960" y="3437"/>
              <a:ext cx="11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05606" name="Group 10"/>
            <p:cNvGrpSpPr>
              <a:grpSpLocks/>
            </p:cNvGrpSpPr>
            <p:nvPr/>
          </p:nvGrpSpPr>
          <p:grpSpPr bwMode="auto">
            <a:xfrm>
              <a:off x="1010" y="3264"/>
              <a:ext cx="736" cy="329"/>
              <a:chOff x="131" y="3216"/>
              <a:chExt cx="673" cy="183"/>
            </a:xfrm>
          </p:grpSpPr>
          <p:sp>
            <p:nvSpPr>
              <p:cNvPr id="105612" name="Freeform 11"/>
              <p:cNvSpPr>
                <a:spLocks/>
              </p:cNvSpPr>
              <p:nvPr/>
            </p:nvSpPr>
            <p:spPr bwMode="auto">
              <a:xfrm>
                <a:off x="131" y="3216"/>
                <a:ext cx="224" cy="92"/>
              </a:xfrm>
              <a:custGeom>
                <a:avLst/>
                <a:gdLst>
                  <a:gd name="T0" fmla="*/ 0 w 2700"/>
                  <a:gd name="T1" fmla="*/ 6 h 1440"/>
                  <a:gd name="T2" fmla="*/ 10 w 2700"/>
                  <a:gd name="T3" fmla="*/ 0 h 1440"/>
                  <a:gd name="T4" fmla="*/ 19 w 2700"/>
                  <a:gd name="T5" fmla="*/ 6 h 1440"/>
                  <a:gd name="T6" fmla="*/ 0 60000 65536"/>
                  <a:gd name="T7" fmla="*/ 0 60000 65536"/>
                  <a:gd name="T8" fmla="*/ 0 60000 65536"/>
                  <a:gd name="T9" fmla="*/ 0 w 2700"/>
                  <a:gd name="T10" fmla="*/ 0 h 1440"/>
                  <a:gd name="T11" fmla="*/ 2700 w 2700"/>
                  <a:gd name="T12" fmla="*/ 1440 h 14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00" h="1440">
                    <a:moveTo>
                      <a:pt x="0" y="1440"/>
                    </a:moveTo>
                    <a:cubicBezTo>
                      <a:pt x="495" y="720"/>
                      <a:pt x="990" y="0"/>
                      <a:pt x="1440" y="0"/>
                    </a:cubicBezTo>
                    <a:cubicBezTo>
                      <a:pt x="1890" y="0"/>
                      <a:pt x="2460" y="1110"/>
                      <a:pt x="2700" y="1440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5613" name="Freeform 12"/>
              <p:cNvSpPr>
                <a:spLocks/>
              </p:cNvSpPr>
              <p:nvPr/>
            </p:nvSpPr>
            <p:spPr bwMode="auto">
              <a:xfrm rot="10800000">
                <a:off x="355" y="3308"/>
                <a:ext cx="225" cy="91"/>
              </a:xfrm>
              <a:custGeom>
                <a:avLst/>
                <a:gdLst>
                  <a:gd name="T0" fmla="*/ 0 w 2700"/>
                  <a:gd name="T1" fmla="*/ 6 h 1440"/>
                  <a:gd name="T2" fmla="*/ 10 w 2700"/>
                  <a:gd name="T3" fmla="*/ 0 h 1440"/>
                  <a:gd name="T4" fmla="*/ 19 w 2700"/>
                  <a:gd name="T5" fmla="*/ 6 h 1440"/>
                  <a:gd name="T6" fmla="*/ 0 60000 65536"/>
                  <a:gd name="T7" fmla="*/ 0 60000 65536"/>
                  <a:gd name="T8" fmla="*/ 0 60000 65536"/>
                  <a:gd name="T9" fmla="*/ 0 w 2700"/>
                  <a:gd name="T10" fmla="*/ 0 h 1440"/>
                  <a:gd name="T11" fmla="*/ 2700 w 2700"/>
                  <a:gd name="T12" fmla="*/ 1440 h 14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00" h="1440">
                    <a:moveTo>
                      <a:pt x="0" y="1440"/>
                    </a:moveTo>
                    <a:cubicBezTo>
                      <a:pt x="495" y="720"/>
                      <a:pt x="990" y="0"/>
                      <a:pt x="1440" y="0"/>
                    </a:cubicBezTo>
                    <a:cubicBezTo>
                      <a:pt x="1890" y="0"/>
                      <a:pt x="2460" y="1110"/>
                      <a:pt x="2700" y="1440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5614" name="Freeform 13"/>
              <p:cNvSpPr>
                <a:spLocks/>
              </p:cNvSpPr>
              <p:nvPr/>
            </p:nvSpPr>
            <p:spPr bwMode="auto">
              <a:xfrm>
                <a:off x="580" y="3216"/>
                <a:ext cx="224" cy="92"/>
              </a:xfrm>
              <a:custGeom>
                <a:avLst/>
                <a:gdLst>
                  <a:gd name="T0" fmla="*/ 0 w 2700"/>
                  <a:gd name="T1" fmla="*/ 6 h 1440"/>
                  <a:gd name="T2" fmla="*/ 10 w 2700"/>
                  <a:gd name="T3" fmla="*/ 0 h 1440"/>
                  <a:gd name="T4" fmla="*/ 19 w 2700"/>
                  <a:gd name="T5" fmla="*/ 6 h 1440"/>
                  <a:gd name="T6" fmla="*/ 0 60000 65536"/>
                  <a:gd name="T7" fmla="*/ 0 60000 65536"/>
                  <a:gd name="T8" fmla="*/ 0 60000 65536"/>
                  <a:gd name="T9" fmla="*/ 0 w 2700"/>
                  <a:gd name="T10" fmla="*/ 0 h 1440"/>
                  <a:gd name="T11" fmla="*/ 2700 w 2700"/>
                  <a:gd name="T12" fmla="*/ 1440 h 14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00" h="1440">
                    <a:moveTo>
                      <a:pt x="0" y="1440"/>
                    </a:moveTo>
                    <a:cubicBezTo>
                      <a:pt x="495" y="720"/>
                      <a:pt x="990" y="0"/>
                      <a:pt x="1440" y="0"/>
                    </a:cubicBezTo>
                    <a:cubicBezTo>
                      <a:pt x="1890" y="0"/>
                      <a:pt x="2460" y="1110"/>
                      <a:pt x="2700" y="1440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105607" name="Group 14"/>
            <p:cNvGrpSpPr>
              <a:grpSpLocks/>
            </p:cNvGrpSpPr>
            <p:nvPr/>
          </p:nvGrpSpPr>
          <p:grpSpPr bwMode="auto">
            <a:xfrm>
              <a:off x="1195" y="3280"/>
              <a:ext cx="736" cy="329"/>
              <a:chOff x="270" y="3168"/>
              <a:chExt cx="673" cy="183"/>
            </a:xfrm>
          </p:grpSpPr>
          <p:sp>
            <p:nvSpPr>
              <p:cNvPr id="105609" name="Freeform 15"/>
              <p:cNvSpPr>
                <a:spLocks/>
              </p:cNvSpPr>
              <p:nvPr/>
            </p:nvSpPr>
            <p:spPr bwMode="auto">
              <a:xfrm>
                <a:off x="270" y="3168"/>
                <a:ext cx="224" cy="92"/>
              </a:xfrm>
              <a:custGeom>
                <a:avLst/>
                <a:gdLst>
                  <a:gd name="T0" fmla="*/ 0 w 2700"/>
                  <a:gd name="T1" fmla="*/ 6 h 1440"/>
                  <a:gd name="T2" fmla="*/ 10 w 2700"/>
                  <a:gd name="T3" fmla="*/ 0 h 1440"/>
                  <a:gd name="T4" fmla="*/ 19 w 2700"/>
                  <a:gd name="T5" fmla="*/ 6 h 1440"/>
                  <a:gd name="T6" fmla="*/ 0 60000 65536"/>
                  <a:gd name="T7" fmla="*/ 0 60000 65536"/>
                  <a:gd name="T8" fmla="*/ 0 60000 65536"/>
                  <a:gd name="T9" fmla="*/ 0 w 2700"/>
                  <a:gd name="T10" fmla="*/ 0 h 1440"/>
                  <a:gd name="T11" fmla="*/ 2700 w 2700"/>
                  <a:gd name="T12" fmla="*/ 1440 h 14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00" h="1440">
                    <a:moveTo>
                      <a:pt x="0" y="1440"/>
                    </a:moveTo>
                    <a:cubicBezTo>
                      <a:pt x="495" y="720"/>
                      <a:pt x="990" y="0"/>
                      <a:pt x="1440" y="0"/>
                    </a:cubicBezTo>
                    <a:cubicBezTo>
                      <a:pt x="1890" y="0"/>
                      <a:pt x="2460" y="1110"/>
                      <a:pt x="2700" y="1440"/>
                    </a:cubicBezTo>
                  </a:path>
                </a:pathLst>
              </a:custGeom>
              <a:noFill/>
              <a:ln w="25400" cap="flat" cmpd="sng">
                <a:solidFill>
                  <a:srgbClr val="000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5610" name="Freeform 16"/>
              <p:cNvSpPr>
                <a:spLocks/>
              </p:cNvSpPr>
              <p:nvPr/>
            </p:nvSpPr>
            <p:spPr bwMode="auto">
              <a:xfrm>
                <a:off x="719" y="3168"/>
                <a:ext cx="224" cy="92"/>
              </a:xfrm>
              <a:custGeom>
                <a:avLst/>
                <a:gdLst>
                  <a:gd name="T0" fmla="*/ 0 w 2700"/>
                  <a:gd name="T1" fmla="*/ 6 h 1440"/>
                  <a:gd name="T2" fmla="*/ 10 w 2700"/>
                  <a:gd name="T3" fmla="*/ 0 h 1440"/>
                  <a:gd name="T4" fmla="*/ 19 w 2700"/>
                  <a:gd name="T5" fmla="*/ 6 h 1440"/>
                  <a:gd name="T6" fmla="*/ 0 60000 65536"/>
                  <a:gd name="T7" fmla="*/ 0 60000 65536"/>
                  <a:gd name="T8" fmla="*/ 0 60000 65536"/>
                  <a:gd name="T9" fmla="*/ 0 w 2700"/>
                  <a:gd name="T10" fmla="*/ 0 h 1440"/>
                  <a:gd name="T11" fmla="*/ 2700 w 2700"/>
                  <a:gd name="T12" fmla="*/ 1440 h 14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00" h="1440">
                    <a:moveTo>
                      <a:pt x="0" y="1440"/>
                    </a:moveTo>
                    <a:cubicBezTo>
                      <a:pt x="495" y="720"/>
                      <a:pt x="990" y="0"/>
                      <a:pt x="1440" y="0"/>
                    </a:cubicBezTo>
                    <a:cubicBezTo>
                      <a:pt x="1890" y="0"/>
                      <a:pt x="2460" y="1110"/>
                      <a:pt x="2700" y="1440"/>
                    </a:cubicBezTo>
                  </a:path>
                </a:pathLst>
              </a:custGeom>
              <a:noFill/>
              <a:ln w="25400" cap="flat" cmpd="sng">
                <a:solidFill>
                  <a:srgbClr val="000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5611" name="Freeform 17"/>
              <p:cNvSpPr>
                <a:spLocks/>
              </p:cNvSpPr>
              <p:nvPr/>
            </p:nvSpPr>
            <p:spPr bwMode="auto">
              <a:xfrm rot="10800000">
                <a:off x="494" y="3260"/>
                <a:ext cx="225" cy="91"/>
              </a:xfrm>
              <a:custGeom>
                <a:avLst/>
                <a:gdLst>
                  <a:gd name="T0" fmla="*/ 0 w 2700"/>
                  <a:gd name="T1" fmla="*/ 6 h 1440"/>
                  <a:gd name="T2" fmla="*/ 10 w 2700"/>
                  <a:gd name="T3" fmla="*/ 0 h 1440"/>
                  <a:gd name="T4" fmla="*/ 19 w 2700"/>
                  <a:gd name="T5" fmla="*/ 6 h 1440"/>
                  <a:gd name="T6" fmla="*/ 0 60000 65536"/>
                  <a:gd name="T7" fmla="*/ 0 60000 65536"/>
                  <a:gd name="T8" fmla="*/ 0 60000 65536"/>
                  <a:gd name="T9" fmla="*/ 0 w 2700"/>
                  <a:gd name="T10" fmla="*/ 0 h 1440"/>
                  <a:gd name="T11" fmla="*/ 2700 w 2700"/>
                  <a:gd name="T12" fmla="*/ 1440 h 14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00" h="1440">
                    <a:moveTo>
                      <a:pt x="0" y="1440"/>
                    </a:moveTo>
                    <a:cubicBezTo>
                      <a:pt x="495" y="720"/>
                      <a:pt x="990" y="0"/>
                      <a:pt x="1440" y="0"/>
                    </a:cubicBezTo>
                    <a:cubicBezTo>
                      <a:pt x="1890" y="0"/>
                      <a:pt x="2460" y="1110"/>
                      <a:pt x="2700" y="1440"/>
                    </a:cubicBezTo>
                  </a:path>
                </a:pathLst>
              </a:custGeom>
              <a:noFill/>
              <a:ln w="25400" cap="flat" cmpd="sng">
                <a:solidFill>
                  <a:srgbClr val="000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105608" name="Text Box 18"/>
            <p:cNvSpPr txBox="1">
              <a:spLocks noChangeArrowheads="1"/>
            </p:cNvSpPr>
            <p:nvPr/>
          </p:nvSpPr>
          <p:spPr bwMode="auto">
            <a:xfrm>
              <a:off x="802" y="3036"/>
              <a:ext cx="1454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מתח כניסה ~3 </a:t>
              </a:r>
              <a:r>
                <a:rPr lang="he-IL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סינוסואידלי</a:t>
              </a:r>
              <a:endPara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2208213" y="981075"/>
            <a:ext cx="2609850" cy="2984500"/>
            <a:chOff x="396" y="432"/>
            <a:chExt cx="1644" cy="1880"/>
          </a:xfrm>
        </p:grpSpPr>
        <p:sp>
          <p:nvSpPr>
            <p:cNvPr id="105566" name="AutoShape 20"/>
            <p:cNvSpPr>
              <a:spLocks noChangeArrowheads="1"/>
            </p:cNvSpPr>
            <p:nvPr/>
          </p:nvSpPr>
          <p:spPr bwMode="auto">
            <a:xfrm>
              <a:off x="895" y="867"/>
              <a:ext cx="143" cy="166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567" name="Line 21"/>
            <p:cNvSpPr>
              <a:spLocks noChangeShapeType="1"/>
            </p:cNvSpPr>
            <p:nvPr/>
          </p:nvSpPr>
          <p:spPr bwMode="auto">
            <a:xfrm flipH="1">
              <a:off x="895" y="867"/>
              <a:ext cx="14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568" name="Line 22"/>
            <p:cNvSpPr>
              <a:spLocks noChangeShapeType="1"/>
            </p:cNvSpPr>
            <p:nvPr/>
          </p:nvSpPr>
          <p:spPr bwMode="auto">
            <a:xfrm flipV="1">
              <a:off x="967" y="590"/>
              <a:ext cx="0" cy="27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569" name="Line 23"/>
            <p:cNvSpPr>
              <a:spLocks noChangeShapeType="1"/>
            </p:cNvSpPr>
            <p:nvPr/>
          </p:nvSpPr>
          <p:spPr bwMode="auto">
            <a:xfrm>
              <a:off x="967" y="1033"/>
              <a:ext cx="0" cy="6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05570" name="Group 24"/>
            <p:cNvGrpSpPr>
              <a:grpSpLocks/>
            </p:cNvGrpSpPr>
            <p:nvPr/>
          </p:nvGrpSpPr>
          <p:grpSpPr bwMode="auto">
            <a:xfrm rot="10800000">
              <a:off x="886" y="1702"/>
              <a:ext cx="144" cy="438"/>
              <a:chOff x="4873" y="9060"/>
              <a:chExt cx="362" cy="1424"/>
            </a:xfrm>
          </p:grpSpPr>
          <p:sp>
            <p:nvSpPr>
              <p:cNvPr id="105602" name="AutoShape 25"/>
              <p:cNvSpPr>
                <a:spLocks noChangeArrowheads="1"/>
              </p:cNvSpPr>
              <p:nvPr/>
            </p:nvSpPr>
            <p:spPr bwMode="auto">
              <a:xfrm flipV="1">
                <a:off x="4873" y="10061"/>
                <a:ext cx="362" cy="423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5603" name="Line 27"/>
              <p:cNvSpPr>
                <a:spLocks noChangeShapeType="1"/>
              </p:cNvSpPr>
              <p:nvPr/>
            </p:nvSpPr>
            <p:spPr bwMode="auto">
              <a:xfrm flipV="1">
                <a:off x="5040" y="9060"/>
                <a:ext cx="0" cy="90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105571" name="Line 28"/>
            <p:cNvSpPr>
              <a:spLocks noChangeShapeType="1"/>
            </p:cNvSpPr>
            <p:nvPr/>
          </p:nvSpPr>
          <p:spPr bwMode="auto">
            <a:xfrm flipH="1">
              <a:off x="396" y="1199"/>
              <a:ext cx="57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572" name="Line 29"/>
            <p:cNvSpPr>
              <a:spLocks noChangeShapeType="1"/>
            </p:cNvSpPr>
            <p:nvPr/>
          </p:nvSpPr>
          <p:spPr bwMode="auto">
            <a:xfrm flipH="1">
              <a:off x="396" y="1364"/>
              <a:ext cx="92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573" name="Line 30"/>
            <p:cNvSpPr>
              <a:spLocks noChangeShapeType="1"/>
            </p:cNvSpPr>
            <p:nvPr/>
          </p:nvSpPr>
          <p:spPr bwMode="auto">
            <a:xfrm flipH="1">
              <a:off x="396" y="1530"/>
              <a:ext cx="12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574" name="AutoShape 31"/>
            <p:cNvSpPr>
              <a:spLocks noChangeArrowheads="1"/>
            </p:cNvSpPr>
            <p:nvPr/>
          </p:nvSpPr>
          <p:spPr bwMode="auto">
            <a:xfrm>
              <a:off x="1609" y="867"/>
              <a:ext cx="143" cy="166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575" name="Line 32"/>
            <p:cNvSpPr>
              <a:spLocks noChangeShapeType="1"/>
            </p:cNvSpPr>
            <p:nvPr/>
          </p:nvSpPr>
          <p:spPr bwMode="auto">
            <a:xfrm flipH="1">
              <a:off x="1609" y="867"/>
              <a:ext cx="14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576" name="Line 33"/>
            <p:cNvSpPr>
              <a:spLocks noChangeShapeType="1"/>
            </p:cNvSpPr>
            <p:nvPr/>
          </p:nvSpPr>
          <p:spPr bwMode="auto">
            <a:xfrm flipV="1">
              <a:off x="1680" y="590"/>
              <a:ext cx="0" cy="27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577" name="Line 34"/>
            <p:cNvSpPr>
              <a:spLocks noChangeShapeType="1"/>
            </p:cNvSpPr>
            <p:nvPr/>
          </p:nvSpPr>
          <p:spPr bwMode="auto">
            <a:xfrm>
              <a:off x="1680" y="1033"/>
              <a:ext cx="0" cy="6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05578" name="Group 35"/>
            <p:cNvGrpSpPr>
              <a:grpSpLocks/>
            </p:cNvGrpSpPr>
            <p:nvPr/>
          </p:nvGrpSpPr>
          <p:grpSpPr bwMode="auto">
            <a:xfrm rot="10800000">
              <a:off x="1613" y="1702"/>
              <a:ext cx="132" cy="438"/>
              <a:chOff x="4814" y="9060"/>
              <a:chExt cx="328" cy="1424"/>
            </a:xfrm>
          </p:grpSpPr>
          <p:sp>
            <p:nvSpPr>
              <p:cNvPr id="105600" name="AutoShape 36"/>
              <p:cNvSpPr>
                <a:spLocks noChangeArrowheads="1"/>
              </p:cNvSpPr>
              <p:nvPr/>
            </p:nvSpPr>
            <p:spPr bwMode="auto">
              <a:xfrm flipV="1">
                <a:off x="4814" y="10061"/>
                <a:ext cx="328" cy="423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5601" name="Line 38"/>
              <p:cNvSpPr>
                <a:spLocks noChangeShapeType="1"/>
              </p:cNvSpPr>
              <p:nvPr/>
            </p:nvSpPr>
            <p:spPr bwMode="auto">
              <a:xfrm flipV="1">
                <a:off x="5040" y="9060"/>
                <a:ext cx="0" cy="90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105579" name="AutoShape 39"/>
            <p:cNvSpPr>
              <a:spLocks noChangeArrowheads="1"/>
            </p:cNvSpPr>
            <p:nvPr/>
          </p:nvSpPr>
          <p:spPr bwMode="auto">
            <a:xfrm>
              <a:off x="1252" y="867"/>
              <a:ext cx="143" cy="166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580" name="Line 40"/>
            <p:cNvSpPr>
              <a:spLocks noChangeShapeType="1"/>
            </p:cNvSpPr>
            <p:nvPr/>
          </p:nvSpPr>
          <p:spPr bwMode="auto">
            <a:xfrm flipH="1">
              <a:off x="1252" y="867"/>
              <a:ext cx="14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581" name="Line 41"/>
            <p:cNvSpPr>
              <a:spLocks noChangeShapeType="1"/>
            </p:cNvSpPr>
            <p:nvPr/>
          </p:nvSpPr>
          <p:spPr bwMode="auto">
            <a:xfrm flipV="1">
              <a:off x="1324" y="590"/>
              <a:ext cx="0" cy="27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582" name="Line 42"/>
            <p:cNvSpPr>
              <a:spLocks noChangeShapeType="1"/>
            </p:cNvSpPr>
            <p:nvPr/>
          </p:nvSpPr>
          <p:spPr bwMode="auto">
            <a:xfrm>
              <a:off x="1324" y="1033"/>
              <a:ext cx="0" cy="6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05583" name="Group 43"/>
            <p:cNvGrpSpPr>
              <a:grpSpLocks/>
            </p:cNvGrpSpPr>
            <p:nvPr/>
          </p:nvGrpSpPr>
          <p:grpSpPr bwMode="auto">
            <a:xfrm rot="10800000">
              <a:off x="1253" y="1702"/>
              <a:ext cx="138" cy="431"/>
              <a:chOff x="4809" y="9060"/>
              <a:chExt cx="343" cy="1398"/>
            </a:xfrm>
          </p:grpSpPr>
          <p:sp>
            <p:nvSpPr>
              <p:cNvPr id="105598" name="AutoShape 44"/>
              <p:cNvSpPr>
                <a:spLocks noChangeArrowheads="1"/>
              </p:cNvSpPr>
              <p:nvPr/>
            </p:nvSpPr>
            <p:spPr bwMode="auto">
              <a:xfrm flipV="1">
                <a:off x="4809" y="10036"/>
                <a:ext cx="343" cy="422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5599" name="Line 46"/>
              <p:cNvSpPr>
                <a:spLocks noChangeShapeType="1"/>
              </p:cNvSpPr>
              <p:nvPr/>
            </p:nvSpPr>
            <p:spPr bwMode="auto">
              <a:xfrm flipV="1">
                <a:off x="5040" y="9060"/>
                <a:ext cx="0" cy="90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105584" name="Line 47"/>
            <p:cNvSpPr>
              <a:spLocks noChangeShapeType="1"/>
            </p:cNvSpPr>
            <p:nvPr/>
          </p:nvSpPr>
          <p:spPr bwMode="auto">
            <a:xfrm>
              <a:off x="967" y="590"/>
              <a:ext cx="107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585" name="Line 48"/>
            <p:cNvSpPr>
              <a:spLocks noChangeShapeType="1"/>
            </p:cNvSpPr>
            <p:nvPr/>
          </p:nvSpPr>
          <p:spPr bwMode="auto">
            <a:xfrm>
              <a:off x="967" y="2146"/>
              <a:ext cx="107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586" name="Text Box 49"/>
            <p:cNvSpPr txBox="1">
              <a:spLocks noChangeArrowheads="1"/>
            </p:cNvSpPr>
            <p:nvPr/>
          </p:nvSpPr>
          <p:spPr bwMode="auto">
            <a:xfrm>
              <a:off x="396" y="1040"/>
              <a:ext cx="214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05587" name="Text Box 50"/>
            <p:cNvSpPr txBox="1">
              <a:spLocks noChangeArrowheads="1"/>
            </p:cNvSpPr>
            <p:nvPr/>
          </p:nvSpPr>
          <p:spPr bwMode="auto">
            <a:xfrm>
              <a:off x="396" y="1206"/>
              <a:ext cx="214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05588" name="Text Box 51"/>
            <p:cNvSpPr txBox="1">
              <a:spLocks noChangeArrowheads="1"/>
            </p:cNvSpPr>
            <p:nvPr/>
          </p:nvSpPr>
          <p:spPr bwMode="auto">
            <a:xfrm>
              <a:off x="396" y="1372"/>
              <a:ext cx="214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105589" name="Rectangle 52"/>
            <p:cNvSpPr>
              <a:spLocks noChangeArrowheads="1"/>
            </p:cNvSpPr>
            <p:nvPr/>
          </p:nvSpPr>
          <p:spPr bwMode="auto">
            <a:xfrm>
              <a:off x="753" y="432"/>
              <a:ext cx="1141" cy="1880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590" name="Text Box 53"/>
            <p:cNvSpPr txBox="1">
              <a:spLocks noChangeArrowheads="1"/>
            </p:cNvSpPr>
            <p:nvPr/>
          </p:nvSpPr>
          <p:spPr bwMode="auto">
            <a:xfrm>
              <a:off x="729" y="874"/>
              <a:ext cx="285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D1</a:t>
              </a:r>
            </a:p>
          </p:txBody>
        </p:sp>
        <p:sp>
          <p:nvSpPr>
            <p:cNvPr id="105591" name="Text Box 54"/>
            <p:cNvSpPr txBox="1">
              <a:spLocks noChangeArrowheads="1"/>
            </p:cNvSpPr>
            <p:nvPr/>
          </p:nvSpPr>
          <p:spPr bwMode="auto">
            <a:xfrm>
              <a:off x="1062" y="874"/>
              <a:ext cx="285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D3</a:t>
              </a:r>
            </a:p>
          </p:txBody>
        </p:sp>
        <p:sp>
          <p:nvSpPr>
            <p:cNvPr id="105592" name="Text Box 55"/>
            <p:cNvSpPr txBox="1">
              <a:spLocks noChangeArrowheads="1"/>
            </p:cNvSpPr>
            <p:nvPr/>
          </p:nvSpPr>
          <p:spPr bwMode="auto">
            <a:xfrm>
              <a:off x="1442" y="874"/>
              <a:ext cx="286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D5</a:t>
              </a:r>
            </a:p>
          </p:txBody>
        </p:sp>
        <p:sp>
          <p:nvSpPr>
            <p:cNvPr id="105593" name="Line 56"/>
            <p:cNvSpPr>
              <a:spLocks noChangeShapeType="1"/>
            </p:cNvSpPr>
            <p:nvPr/>
          </p:nvSpPr>
          <p:spPr bwMode="auto">
            <a:xfrm flipH="1">
              <a:off x="895" y="1696"/>
              <a:ext cx="14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594" name="Line 57"/>
            <p:cNvSpPr>
              <a:spLocks noChangeShapeType="1"/>
            </p:cNvSpPr>
            <p:nvPr/>
          </p:nvSpPr>
          <p:spPr bwMode="auto">
            <a:xfrm flipH="1">
              <a:off x="1609" y="1696"/>
              <a:ext cx="14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595" name="Line 58"/>
            <p:cNvSpPr>
              <a:spLocks noChangeShapeType="1"/>
            </p:cNvSpPr>
            <p:nvPr/>
          </p:nvSpPr>
          <p:spPr bwMode="auto">
            <a:xfrm flipH="1">
              <a:off x="1252" y="1696"/>
              <a:ext cx="14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596" name="Text Box 60"/>
            <p:cNvSpPr txBox="1">
              <a:spLocks noChangeArrowheads="1"/>
            </p:cNvSpPr>
            <p:nvPr/>
          </p:nvSpPr>
          <p:spPr bwMode="auto">
            <a:xfrm>
              <a:off x="1062" y="1704"/>
              <a:ext cx="105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597" name="Text Box 61"/>
            <p:cNvSpPr txBox="1">
              <a:spLocks noChangeArrowheads="1"/>
            </p:cNvSpPr>
            <p:nvPr/>
          </p:nvSpPr>
          <p:spPr bwMode="auto">
            <a:xfrm>
              <a:off x="1530" y="1702"/>
              <a:ext cx="286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62"/>
          <p:cNvGrpSpPr>
            <a:grpSpLocks/>
          </p:cNvGrpSpPr>
          <p:nvPr/>
        </p:nvGrpSpPr>
        <p:grpSpPr bwMode="auto">
          <a:xfrm>
            <a:off x="2547910" y="4262356"/>
            <a:ext cx="3279804" cy="1490744"/>
            <a:chOff x="3538" y="3024"/>
            <a:chExt cx="1454" cy="576"/>
          </a:xfrm>
        </p:grpSpPr>
        <p:sp>
          <p:nvSpPr>
            <p:cNvPr id="105563" name="Line 63"/>
            <p:cNvSpPr>
              <a:spLocks noChangeShapeType="1"/>
            </p:cNvSpPr>
            <p:nvPr/>
          </p:nvSpPr>
          <p:spPr bwMode="auto">
            <a:xfrm>
              <a:off x="3696" y="3590"/>
              <a:ext cx="11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564" name="Freeform 64"/>
            <p:cNvSpPr>
              <a:spLocks/>
            </p:cNvSpPr>
            <p:nvPr/>
          </p:nvSpPr>
          <p:spPr bwMode="auto">
            <a:xfrm>
              <a:off x="3748" y="3255"/>
              <a:ext cx="1026" cy="345"/>
            </a:xfrm>
            <a:custGeom>
              <a:avLst/>
              <a:gdLst>
                <a:gd name="T0" fmla="*/ 0 w 3312"/>
                <a:gd name="T1" fmla="*/ 136 h 872"/>
                <a:gd name="T2" fmla="*/ 37 w 3312"/>
                <a:gd name="T3" fmla="*/ 9 h 872"/>
                <a:gd name="T4" fmla="*/ 69 w 3312"/>
                <a:gd name="T5" fmla="*/ 84 h 872"/>
                <a:gd name="T6" fmla="*/ 97 w 3312"/>
                <a:gd name="T7" fmla="*/ 24 h 872"/>
                <a:gd name="T8" fmla="*/ 120 w 3312"/>
                <a:gd name="T9" fmla="*/ 76 h 872"/>
                <a:gd name="T10" fmla="*/ 147 w 3312"/>
                <a:gd name="T11" fmla="*/ 9 h 872"/>
                <a:gd name="T12" fmla="*/ 166 w 3312"/>
                <a:gd name="T13" fmla="*/ 69 h 872"/>
                <a:gd name="T14" fmla="*/ 189 w 3312"/>
                <a:gd name="T15" fmla="*/ 9 h 872"/>
                <a:gd name="T16" fmla="*/ 217 w 3312"/>
                <a:gd name="T17" fmla="*/ 61 h 872"/>
                <a:gd name="T18" fmla="*/ 244 w 3312"/>
                <a:gd name="T19" fmla="*/ 9 h 872"/>
                <a:gd name="T20" fmla="*/ 272 w 3312"/>
                <a:gd name="T21" fmla="*/ 54 h 872"/>
                <a:gd name="T22" fmla="*/ 300 w 3312"/>
                <a:gd name="T23" fmla="*/ 9 h 872"/>
                <a:gd name="T24" fmla="*/ 318 w 3312"/>
                <a:gd name="T25" fmla="*/ 46 h 8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12"/>
                <a:gd name="T40" fmla="*/ 0 h 872"/>
                <a:gd name="T41" fmla="*/ 3312 w 3312"/>
                <a:gd name="T42" fmla="*/ 872 h 8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12" h="872">
                  <a:moveTo>
                    <a:pt x="0" y="872"/>
                  </a:moveTo>
                  <a:cubicBezTo>
                    <a:pt x="132" y="492"/>
                    <a:pt x="264" y="112"/>
                    <a:pt x="384" y="56"/>
                  </a:cubicBezTo>
                  <a:cubicBezTo>
                    <a:pt x="504" y="0"/>
                    <a:pt x="616" y="520"/>
                    <a:pt x="720" y="536"/>
                  </a:cubicBezTo>
                  <a:cubicBezTo>
                    <a:pt x="824" y="552"/>
                    <a:pt x="920" y="160"/>
                    <a:pt x="1008" y="152"/>
                  </a:cubicBezTo>
                  <a:cubicBezTo>
                    <a:pt x="1096" y="144"/>
                    <a:pt x="1160" y="504"/>
                    <a:pt x="1248" y="488"/>
                  </a:cubicBezTo>
                  <a:cubicBezTo>
                    <a:pt x="1336" y="472"/>
                    <a:pt x="1456" y="64"/>
                    <a:pt x="1536" y="56"/>
                  </a:cubicBezTo>
                  <a:cubicBezTo>
                    <a:pt x="1616" y="48"/>
                    <a:pt x="1656" y="440"/>
                    <a:pt x="1728" y="440"/>
                  </a:cubicBezTo>
                  <a:cubicBezTo>
                    <a:pt x="1800" y="440"/>
                    <a:pt x="1880" y="64"/>
                    <a:pt x="1968" y="56"/>
                  </a:cubicBezTo>
                  <a:cubicBezTo>
                    <a:pt x="2056" y="48"/>
                    <a:pt x="2160" y="392"/>
                    <a:pt x="2256" y="392"/>
                  </a:cubicBezTo>
                  <a:cubicBezTo>
                    <a:pt x="2352" y="392"/>
                    <a:pt x="2448" y="64"/>
                    <a:pt x="2544" y="56"/>
                  </a:cubicBezTo>
                  <a:cubicBezTo>
                    <a:pt x="2640" y="48"/>
                    <a:pt x="2736" y="344"/>
                    <a:pt x="2832" y="344"/>
                  </a:cubicBezTo>
                  <a:cubicBezTo>
                    <a:pt x="2928" y="344"/>
                    <a:pt x="3040" y="64"/>
                    <a:pt x="3120" y="56"/>
                  </a:cubicBezTo>
                  <a:cubicBezTo>
                    <a:pt x="3200" y="48"/>
                    <a:pt x="3256" y="172"/>
                    <a:pt x="3312" y="29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565" name="Text Box 65"/>
            <p:cNvSpPr txBox="1">
              <a:spLocks noChangeArrowheads="1"/>
            </p:cNvSpPr>
            <p:nvPr/>
          </p:nvSpPr>
          <p:spPr bwMode="auto">
            <a:xfrm>
              <a:off x="3538" y="3024"/>
              <a:ext cx="1454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0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מתח יציאה מיושר</a:t>
              </a:r>
              <a:endPara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Group 66"/>
          <p:cNvGrpSpPr>
            <a:grpSpLocks/>
          </p:cNvGrpSpPr>
          <p:nvPr/>
        </p:nvGrpSpPr>
        <p:grpSpPr bwMode="auto">
          <a:xfrm>
            <a:off x="4800601" y="765175"/>
            <a:ext cx="1673225" cy="3302000"/>
            <a:chOff x="2013" y="304"/>
            <a:chExt cx="1054" cy="2080"/>
          </a:xfrm>
        </p:grpSpPr>
        <p:sp>
          <p:nvSpPr>
            <p:cNvPr id="105550" name="Freeform 67"/>
            <p:cNvSpPr>
              <a:spLocks/>
            </p:cNvSpPr>
            <p:nvPr/>
          </p:nvSpPr>
          <p:spPr bwMode="auto">
            <a:xfrm>
              <a:off x="2089" y="523"/>
              <a:ext cx="426" cy="63"/>
            </a:xfrm>
            <a:custGeom>
              <a:avLst/>
              <a:gdLst>
                <a:gd name="T0" fmla="*/ 0 w 1080"/>
                <a:gd name="T1" fmla="*/ 22 h 180"/>
                <a:gd name="T2" fmla="*/ 28 w 1080"/>
                <a:gd name="T3" fmla="*/ 0 h 180"/>
                <a:gd name="T4" fmla="*/ 56 w 1080"/>
                <a:gd name="T5" fmla="*/ 22 h 180"/>
                <a:gd name="T6" fmla="*/ 84 w 1080"/>
                <a:gd name="T7" fmla="*/ 0 h 180"/>
                <a:gd name="T8" fmla="*/ 112 w 1080"/>
                <a:gd name="T9" fmla="*/ 22 h 180"/>
                <a:gd name="T10" fmla="*/ 140 w 1080"/>
                <a:gd name="T11" fmla="*/ 0 h 180"/>
                <a:gd name="T12" fmla="*/ 168 w 1080"/>
                <a:gd name="T13" fmla="*/ 22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80"/>
                <a:gd name="T22" fmla="*/ 0 h 180"/>
                <a:gd name="T23" fmla="*/ 1080 w 1080"/>
                <a:gd name="T24" fmla="*/ 180 h 1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80" h="180">
                  <a:moveTo>
                    <a:pt x="0" y="180"/>
                  </a:moveTo>
                  <a:cubicBezTo>
                    <a:pt x="60" y="90"/>
                    <a:pt x="120" y="0"/>
                    <a:pt x="180" y="0"/>
                  </a:cubicBezTo>
                  <a:cubicBezTo>
                    <a:pt x="240" y="0"/>
                    <a:pt x="300" y="180"/>
                    <a:pt x="360" y="180"/>
                  </a:cubicBezTo>
                  <a:cubicBezTo>
                    <a:pt x="420" y="180"/>
                    <a:pt x="480" y="0"/>
                    <a:pt x="540" y="0"/>
                  </a:cubicBezTo>
                  <a:cubicBezTo>
                    <a:pt x="600" y="0"/>
                    <a:pt x="660" y="180"/>
                    <a:pt x="720" y="180"/>
                  </a:cubicBezTo>
                  <a:cubicBezTo>
                    <a:pt x="780" y="180"/>
                    <a:pt x="840" y="0"/>
                    <a:pt x="900" y="0"/>
                  </a:cubicBezTo>
                  <a:cubicBezTo>
                    <a:pt x="960" y="0"/>
                    <a:pt x="1020" y="90"/>
                    <a:pt x="1080" y="180"/>
                  </a:cubicBez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551" name="Line 68"/>
            <p:cNvSpPr>
              <a:spLocks noChangeShapeType="1"/>
            </p:cNvSpPr>
            <p:nvPr/>
          </p:nvSpPr>
          <p:spPr bwMode="auto">
            <a:xfrm>
              <a:off x="2660" y="1298"/>
              <a:ext cx="14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552" name="Freeform 69"/>
            <p:cNvSpPr>
              <a:spLocks/>
            </p:cNvSpPr>
            <p:nvPr/>
          </p:nvSpPr>
          <p:spPr bwMode="auto">
            <a:xfrm>
              <a:off x="2660" y="1353"/>
              <a:ext cx="143" cy="55"/>
            </a:xfrm>
            <a:custGeom>
              <a:avLst/>
              <a:gdLst>
                <a:gd name="T0" fmla="*/ 0 w 360"/>
                <a:gd name="T1" fmla="*/ 8 h 360"/>
                <a:gd name="T2" fmla="*/ 29 w 360"/>
                <a:gd name="T3" fmla="*/ 0 h 360"/>
                <a:gd name="T4" fmla="*/ 57 w 360"/>
                <a:gd name="T5" fmla="*/ 8 h 360"/>
                <a:gd name="T6" fmla="*/ 0 60000 65536"/>
                <a:gd name="T7" fmla="*/ 0 60000 65536"/>
                <a:gd name="T8" fmla="*/ 0 60000 65536"/>
                <a:gd name="T9" fmla="*/ 0 w 360"/>
                <a:gd name="T10" fmla="*/ 0 h 360"/>
                <a:gd name="T11" fmla="*/ 360 w 360"/>
                <a:gd name="T12" fmla="*/ 360 h 3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0" h="360">
                  <a:moveTo>
                    <a:pt x="0" y="360"/>
                  </a:moveTo>
                  <a:cubicBezTo>
                    <a:pt x="60" y="180"/>
                    <a:pt x="120" y="0"/>
                    <a:pt x="180" y="0"/>
                  </a:cubicBezTo>
                  <a:cubicBezTo>
                    <a:pt x="240" y="0"/>
                    <a:pt x="300" y="360"/>
                    <a:pt x="360" y="360"/>
                  </a:cubicBez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553" name="Line 70"/>
            <p:cNvSpPr>
              <a:spLocks noChangeShapeType="1"/>
            </p:cNvSpPr>
            <p:nvPr/>
          </p:nvSpPr>
          <p:spPr bwMode="auto">
            <a:xfrm>
              <a:off x="2731" y="1353"/>
              <a:ext cx="2" cy="78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554" name="Line 71"/>
            <p:cNvSpPr>
              <a:spLocks noChangeShapeType="1"/>
            </p:cNvSpPr>
            <p:nvPr/>
          </p:nvSpPr>
          <p:spPr bwMode="auto">
            <a:xfrm>
              <a:off x="2731" y="581"/>
              <a:ext cx="0" cy="70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555" name="Line 72"/>
            <p:cNvSpPr>
              <a:spLocks noChangeShapeType="1"/>
            </p:cNvSpPr>
            <p:nvPr/>
          </p:nvSpPr>
          <p:spPr bwMode="auto">
            <a:xfrm>
              <a:off x="2013" y="2147"/>
              <a:ext cx="105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556" name="Text Box 73"/>
            <p:cNvSpPr txBox="1">
              <a:spLocks noChangeArrowheads="1"/>
            </p:cNvSpPr>
            <p:nvPr/>
          </p:nvSpPr>
          <p:spPr bwMode="auto">
            <a:xfrm>
              <a:off x="2543" y="304"/>
              <a:ext cx="286" cy="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105557" name="Text Box 74"/>
            <p:cNvSpPr txBox="1">
              <a:spLocks noChangeArrowheads="1"/>
            </p:cNvSpPr>
            <p:nvPr/>
          </p:nvSpPr>
          <p:spPr bwMode="auto">
            <a:xfrm>
              <a:off x="2637" y="1968"/>
              <a:ext cx="192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</a:p>
          </p:txBody>
        </p:sp>
        <p:sp>
          <p:nvSpPr>
            <p:cNvPr id="105558" name="Text Box 75"/>
            <p:cNvSpPr txBox="1">
              <a:spLocks noChangeArrowheads="1"/>
            </p:cNvSpPr>
            <p:nvPr/>
          </p:nvSpPr>
          <p:spPr bwMode="auto">
            <a:xfrm>
              <a:off x="2446" y="1250"/>
              <a:ext cx="214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105559" name="Text Box 76"/>
            <p:cNvSpPr txBox="1">
              <a:spLocks noChangeArrowheads="1"/>
            </p:cNvSpPr>
            <p:nvPr/>
          </p:nvSpPr>
          <p:spPr bwMode="auto">
            <a:xfrm>
              <a:off x="2161" y="586"/>
              <a:ext cx="214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</a:p>
          </p:txBody>
        </p:sp>
        <p:sp>
          <p:nvSpPr>
            <p:cNvPr id="105560" name="Rectangle 77"/>
            <p:cNvSpPr>
              <a:spLocks noChangeArrowheads="1"/>
            </p:cNvSpPr>
            <p:nvPr/>
          </p:nvSpPr>
          <p:spPr bwMode="auto">
            <a:xfrm>
              <a:off x="2018" y="420"/>
              <a:ext cx="928" cy="1881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561" name="Line 78"/>
            <p:cNvSpPr>
              <a:spLocks noChangeShapeType="1"/>
            </p:cNvSpPr>
            <p:nvPr/>
          </p:nvSpPr>
          <p:spPr bwMode="auto">
            <a:xfrm flipH="1">
              <a:off x="2013" y="592"/>
              <a:ext cx="9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562" name="Line 79"/>
            <p:cNvSpPr>
              <a:spLocks noChangeShapeType="1"/>
            </p:cNvSpPr>
            <p:nvPr/>
          </p:nvSpPr>
          <p:spPr bwMode="auto">
            <a:xfrm flipH="1">
              <a:off x="2501" y="592"/>
              <a:ext cx="55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2" name="Group 80"/>
          <p:cNvGrpSpPr>
            <a:grpSpLocks/>
          </p:cNvGrpSpPr>
          <p:nvPr/>
        </p:nvGrpSpPr>
        <p:grpSpPr bwMode="auto">
          <a:xfrm>
            <a:off x="5796759" y="4171951"/>
            <a:ext cx="2683716" cy="1555268"/>
            <a:chOff x="2832" y="2304"/>
            <a:chExt cx="1152" cy="585"/>
          </a:xfrm>
        </p:grpSpPr>
        <p:sp>
          <p:nvSpPr>
            <p:cNvPr id="105546" name="Text Box 81"/>
            <p:cNvSpPr txBox="1">
              <a:spLocks noChangeArrowheads="1"/>
            </p:cNvSpPr>
            <p:nvPr/>
          </p:nvSpPr>
          <p:spPr bwMode="auto">
            <a:xfrm>
              <a:off x="2914" y="2304"/>
              <a:ext cx="1056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מתח כניסה לממיר</a:t>
              </a:r>
              <a:endPara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5547" name="Group 82"/>
            <p:cNvGrpSpPr>
              <a:grpSpLocks/>
            </p:cNvGrpSpPr>
            <p:nvPr/>
          </p:nvGrpSpPr>
          <p:grpSpPr bwMode="auto">
            <a:xfrm>
              <a:off x="2832" y="2544"/>
              <a:ext cx="1152" cy="345"/>
              <a:chOff x="2832" y="2544"/>
              <a:chExt cx="1152" cy="345"/>
            </a:xfrm>
          </p:grpSpPr>
          <p:sp>
            <p:nvSpPr>
              <p:cNvPr id="105548" name="Freeform 83"/>
              <p:cNvSpPr>
                <a:spLocks/>
              </p:cNvSpPr>
              <p:nvPr/>
            </p:nvSpPr>
            <p:spPr bwMode="auto">
              <a:xfrm>
                <a:off x="2880" y="2544"/>
                <a:ext cx="992" cy="345"/>
              </a:xfrm>
              <a:custGeom>
                <a:avLst/>
                <a:gdLst>
                  <a:gd name="T0" fmla="*/ 0 w 2976"/>
                  <a:gd name="T1" fmla="*/ 68 h 1744"/>
                  <a:gd name="T2" fmla="*/ 32 w 2976"/>
                  <a:gd name="T3" fmla="*/ 8 h 1744"/>
                  <a:gd name="T4" fmla="*/ 91 w 2976"/>
                  <a:gd name="T5" fmla="*/ 19 h 1744"/>
                  <a:gd name="T6" fmla="*/ 101 w 2976"/>
                  <a:gd name="T7" fmla="*/ 4 h 1744"/>
                  <a:gd name="T8" fmla="*/ 144 w 2976"/>
                  <a:gd name="T9" fmla="*/ 14 h 1744"/>
                  <a:gd name="T10" fmla="*/ 155 w 2976"/>
                  <a:gd name="T11" fmla="*/ 3 h 1744"/>
                  <a:gd name="T12" fmla="*/ 187 w 2976"/>
                  <a:gd name="T13" fmla="*/ 12 h 1744"/>
                  <a:gd name="T14" fmla="*/ 203 w 2976"/>
                  <a:gd name="T15" fmla="*/ 4 h 1744"/>
                  <a:gd name="T16" fmla="*/ 245 w 2976"/>
                  <a:gd name="T17" fmla="*/ 14 h 1744"/>
                  <a:gd name="T18" fmla="*/ 256 w 2976"/>
                  <a:gd name="T19" fmla="*/ 3 h 1744"/>
                  <a:gd name="T20" fmla="*/ 299 w 2976"/>
                  <a:gd name="T21" fmla="*/ 12 h 1744"/>
                  <a:gd name="T22" fmla="*/ 309 w 2976"/>
                  <a:gd name="T23" fmla="*/ 4 h 1744"/>
                  <a:gd name="T24" fmla="*/ 331 w 2976"/>
                  <a:gd name="T25" fmla="*/ 12 h 17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76"/>
                  <a:gd name="T40" fmla="*/ 0 h 1744"/>
                  <a:gd name="T41" fmla="*/ 2976 w 2976"/>
                  <a:gd name="T42" fmla="*/ 1744 h 17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76" h="1744">
                    <a:moveTo>
                      <a:pt x="0" y="1744"/>
                    </a:moveTo>
                    <a:cubicBezTo>
                      <a:pt x="76" y="1080"/>
                      <a:pt x="152" y="416"/>
                      <a:pt x="288" y="208"/>
                    </a:cubicBezTo>
                    <a:cubicBezTo>
                      <a:pt x="424" y="0"/>
                      <a:pt x="712" y="512"/>
                      <a:pt x="816" y="496"/>
                    </a:cubicBezTo>
                    <a:cubicBezTo>
                      <a:pt x="920" y="480"/>
                      <a:pt x="832" y="136"/>
                      <a:pt x="912" y="112"/>
                    </a:cubicBezTo>
                    <a:cubicBezTo>
                      <a:pt x="992" y="88"/>
                      <a:pt x="1216" y="360"/>
                      <a:pt x="1296" y="352"/>
                    </a:cubicBezTo>
                    <a:cubicBezTo>
                      <a:pt x="1376" y="344"/>
                      <a:pt x="1328" y="72"/>
                      <a:pt x="1392" y="64"/>
                    </a:cubicBezTo>
                    <a:cubicBezTo>
                      <a:pt x="1456" y="56"/>
                      <a:pt x="1608" y="296"/>
                      <a:pt x="1680" y="304"/>
                    </a:cubicBezTo>
                    <a:cubicBezTo>
                      <a:pt x="1752" y="312"/>
                      <a:pt x="1736" y="104"/>
                      <a:pt x="1824" y="112"/>
                    </a:cubicBezTo>
                    <a:cubicBezTo>
                      <a:pt x="1912" y="120"/>
                      <a:pt x="2128" y="360"/>
                      <a:pt x="2208" y="352"/>
                    </a:cubicBezTo>
                    <a:cubicBezTo>
                      <a:pt x="2288" y="344"/>
                      <a:pt x="2224" y="72"/>
                      <a:pt x="2304" y="64"/>
                    </a:cubicBezTo>
                    <a:cubicBezTo>
                      <a:pt x="2384" y="56"/>
                      <a:pt x="2608" y="296"/>
                      <a:pt x="2688" y="304"/>
                    </a:cubicBezTo>
                    <a:cubicBezTo>
                      <a:pt x="2768" y="312"/>
                      <a:pt x="2736" y="112"/>
                      <a:pt x="2784" y="112"/>
                    </a:cubicBezTo>
                    <a:cubicBezTo>
                      <a:pt x="2832" y="112"/>
                      <a:pt x="2904" y="208"/>
                      <a:pt x="2976" y="304"/>
                    </a:cubicBezTo>
                  </a:path>
                </a:pathLst>
              </a:custGeom>
              <a:noFill/>
              <a:ln w="2540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5549" name="Line 84"/>
              <p:cNvSpPr>
                <a:spLocks noChangeShapeType="1"/>
              </p:cNvSpPr>
              <p:nvPr/>
            </p:nvSpPr>
            <p:spPr bwMode="auto">
              <a:xfrm>
                <a:off x="2832" y="2889"/>
                <a:ext cx="115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4" name="Group 85"/>
          <p:cNvGrpSpPr>
            <a:grpSpLocks/>
          </p:cNvGrpSpPr>
          <p:nvPr/>
        </p:nvGrpSpPr>
        <p:grpSpPr bwMode="auto">
          <a:xfrm>
            <a:off x="6106617" y="968375"/>
            <a:ext cx="3867150" cy="2984500"/>
            <a:chOff x="2748" y="432"/>
            <a:chExt cx="2436" cy="1880"/>
          </a:xfrm>
        </p:grpSpPr>
        <p:sp>
          <p:nvSpPr>
            <p:cNvPr id="105499" name="Line 86"/>
            <p:cNvSpPr>
              <a:spLocks noChangeShapeType="1"/>
            </p:cNvSpPr>
            <p:nvPr/>
          </p:nvSpPr>
          <p:spPr bwMode="auto">
            <a:xfrm>
              <a:off x="3329" y="874"/>
              <a:ext cx="0" cy="16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500" name="Line 87"/>
            <p:cNvSpPr>
              <a:spLocks noChangeShapeType="1"/>
            </p:cNvSpPr>
            <p:nvPr/>
          </p:nvSpPr>
          <p:spPr bwMode="auto">
            <a:xfrm flipV="1">
              <a:off x="3329" y="874"/>
              <a:ext cx="143" cy="5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501" name="Line 88"/>
            <p:cNvSpPr>
              <a:spLocks noChangeShapeType="1"/>
            </p:cNvSpPr>
            <p:nvPr/>
          </p:nvSpPr>
          <p:spPr bwMode="auto">
            <a:xfrm flipV="1">
              <a:off x="3472" y="598"/>
              <a:ext cx="0" cy="27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502" name="Line 89"/>
            <p:cNvSpPr>
              <a:spLocks noChangeShapeType="1"/>
            </p:cNvSpPr>
            <p:nvPr/>
          </p:nvSpPr>
          <p:spPr bwMode="auto">
            <a:xfrm>
              <a:off x="3329" y="985"/>
              <a:ext cx="143" cy="5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503" name="Line 90"/>
            <p:cNvSpPr>
              <a:spLocks noChangeShapeType="1"/>
            </p:cNvSpPr>
            <p:nvPr/>
          </p:nvSpPr>
          <p:spPr bwMode="auto">
            <a:xfrm>
              <a:off x="3258" y="874"/>
              <a:ext cx="0" cy="16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504" name="Line 91"/>
            <p:cNvSpPr>
              <a:spLocks noChangeShapeType="1"/>
            </p:cNvSpPr>
            <p:nvPr/>
          </p:nvSpPr>
          <p:spPr bwMode="auto">
            <a:xfrm flipV="1">
              <a:off x="3472" y="1040"/>
              <a:ext cx="0" cy="66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505" name="Line 92"/>
            <p:cNvSpPr>
              <a:spLocks noChangeShapeType="1"/>
            </p:cNvSpPr>
            <p:nvPr/>
          </p:nvSpPr>
          <p:spPr bwMode="auto">
            <a:xfrm>
              <a:off x="3329" y="1704"/>
              <a:ext cx="0" cy="16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506" name="Line 93"/>
            <p:cNvSpPr>
              <a:spLocks noChangeShapeType="1"/>
            </p:cNvSpPr>
            <p:nvPr/>
          </p:nvSpPr>
          <p:spPr bwMode="auto">
            <a:xfrm flipV="1">
              <a:off x="3329" y="1704"/>
              <a:ext cx="143" cy="5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507" name="Line 94"/>
            <p:cNvSpPr>
              <a:spLocks noChangeShapeType="1"/>
            </p:cNvSpPr>
            <p:nvPr/>
          </p:nvSpPr>
          <p:spPr bwMode="auto">
            <a:xfrm>
              <a:off x="3329" y="1815"/>
              <a:ext cx="143" cy="5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508" name="Line 95"/>
            <p:cNvSpPr>
              <a:spLocks noChangeShapeType="1"/>
            </p:cNvSpPr>
            <p:nvPr/>
          </p:nvSpPr>
          <p:spPr bwMode="auto">
            <a:xfrm>
              <a:off x="3258" y="1704"/>
              <a:ext cx="0" cy="16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509" name="Line 96"/>
            <p:cNvSpPr>
              <a:spLocks noChangeShapeType="1"/>
            </p:cNvSpPr>
            <p:nvPr/>
          </p:nvSpPr>
          <p:spPr bwMode="auto">
            <a:xfrm flipV="1">
              <a:off x="3472" y="1870"/>
              <a:ext cx="0" cy="27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510" name="Line 97"/>
            <p:cNvSpPr>
              <a:spLocks noChangeShapeType="1"/>
            </p:cNvSpPr>
            <p:nvPr/>
          </p:nvSpPr>
          <p:spPr bwMode="auto">
            <a:xfrm>
              <a:off x="2754" y="2146"/>
              <a:ext cx="156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511" name="Line 98"/>
            <p:cNvSpPr>
              <a:spLocks noChangeShapeType="1"/>
            </p:cNvSpPr>
            <p:nvPr/>
          </p:nvSpPr>
          <p:spPr bwMode="auto">
            <a:xfrm>
              <a:off x="3757" y="874"/>
              <a:ext cx="0" cy="16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512" name="Line 99"/>
            <p:cNvSpPr>
              <a:spLocks noChangeShapeType="1"/>
            </p:cNvSpPr>
            <p:nvPr/>
          </p:nvSpPr>
          <p:spPr bwMode="auto">
            <a:xfrm flipV="1">
              <a:off x="3757" y="874"/>
              <a:ext cx="143" cy="5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513" name="Line 100"/>
            <p:cNvSpPr>
              <a:spLocks noChangeShapeType="1"/>
            </p:cNvSpPr>
            <p:nvPr/>
          </p:nvSpPr>
          <p:spPr bwMode="auto">
            <a:xfrm flipV="1">
              <a:off x="3900" y="598"/>
              <a:ext cx="0" cy="27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514" name="Line 101"/>
            <p:cNvSpPr>
              <a:spLocks noChangeShapeType="1"/>
            </p:cNvSpPr>
            <p:nvPr/>
          </p:nvSpPr>
          <p:spPr bwMode="auto">
            <a:xfrm>
              <a:off x="3757" y="985"/>
              <a:ext cx="143" cy="5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515" name="Line 102"/>
            <p:cNvSpPr>
              <a:spLocks noChangeShapeType="1"/>
            </p:cNvSpPr>
            <p:nvPr/>
          </p:nvSpPr>
          <p:spPr bwMode="auto">
            <a:xfrm>
              <a:off x="3686" y="874"/>
              <a:ext cx="0" cy="16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516" name="Line 103"/>
            <p:cNvSpPr>
              <a:spLocks noChangeShapeType="1"/>
            </p:cNvSpPr>
            <p:nvPr/>
          </p:nvSpPr>
          <p:spPr bwMode="auto">
            <a:xfrm flipV="1">
              <a:off x="3900" y="1040"/>
              <a:ext cx="0" cy="66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517" name="Line 104"/>
            <p:cNvSpPr>
              <a:spLocks noChangeShapeType="1"/>
            </p:cNvSpPr>
            <p:nvPr/>
          </p:nvSpPr>
          <p:spPr bwMode="auto">
            <a:xfrm>
              <a:off x="3757" y="1704"/>
              <a:ext cx="0" cy="16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518" name="Line 105"/>
            <p:cNvSpPr>
              <a:spLocks noChangeShapeType="1"/>
            </p:cNvSpPr>
            <p:nvPr/>
          </p:nvSpPr>
          <p:spPr bwMode="auto">
            <a:xfrm flipV="1">
              <a:off x="3757" y="1704"/>
              <a:ext cx="143" cy="5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519" name="Line 106"/>
            <p:cNvSpPr>
              <a:spLocks noChangeShapeType="1"/>
            </p:cNvSpPr>
            <p:nvPr/>
          </p:nvSpPr>
          <p:spPr bwMode="auto">
            <a:xfrm>
              <a:off x="3757" y="1815"/>
              <a:ext cx="143" cy="5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520" name="Line 107"/>
            <p:cNvSpPr>
              <a:spLocks noChangeShapeType="1"/>
            </p:cNvSpPr>
            <p:nvPr/>
          </p:nvSpPr>
          <p:spPr bwMode="auto">
            <a:xfrm>
              <a:off x="3686" y="1704"/>
              <a:ext cx="0" cy="16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521" name="Line 108"/>
            <p:cNvSpPr>
              <a:spLocks noChangeShapeType="1"/>
            </p:cNvSpPr>
            <p:nvPr/>
          </p:nvSpPr>
          <p:spPr bwMode="auto">
            <a:xfrm flipV="1">
              <a:off x="3900" y="1870"/>
              <a:ext cx="0" cy="27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522" name="Line 109"/>
            <p:cNvSpPr>
              <a:spLocks noChangeShapeType="1"/>
            </p:cNvSpPr>
            <p:nvPr/>
          </p:nvSpPr>
          <p:spPr bwMode="auto">
            <a:xfrm>
              <a:off x="4185" y="874"/>
              <a:ext cx="0" cy="16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523" name="Line 110"/>
            <p:cNvSpPr>
              <a:spLocks noChangeShapeType="1"/>
            </p:cNvSpPr>
            <p:nvPr/>
          </p:nvSpPr>
          <p:spPr bwMode="auto">
            <a:xfrm flipV="1">
              <a:off x="4185" y="874"/>
              <a:ext cx="143" cy="5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524" name="Line 111"/>
            <p:cNvSpPr>
              <a:spLocks noChangeShapeType="1"/>
            </p:cNvSpPr>
            <p:nvPr/>
          </p:nvSpPr>
          <p:spPr bwMode="auto">
            <a:xfrm flipV="1">
              <a:off x="4328" y="598"/>
              <a:ext cx="0" cy="27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525" name="Line 112"/>
            <p:cNvSpPr>
              <a:spLocks noChangeShapeType="1"/>
            </p:cNvSpPr>
            <p:nvPr/>
          </p:nvSpPr>
          <p:spPr bwMode="auto">
            <a:xfrm>
              <a:off x="4185" y="985"/>
              <a:ext cx="143" cy="5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526" name="Line 113"/>
            <p:cNvSpPr>
              <a:spLocks noChangeShapeType="1"/>
            </p:cNvSpPr>
            <p:nvPr/>
          </p:nvSpPr>
          <p:spPr bwMode="auto">
            <a:xfrm>
              <a:off x="4114" y="874"/>
              <a:ext cx="0" cy="16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527" name="Line 114"/>
            <p:cNvSpPr>
              <a:spLocks noChangeShapeType="1"/>
            </p:cNvSpPr>
            <p:nvPr/>
          </p:nvSpPr>
          <p:spPr bwMode="auto">
            <a:xfrm flipV="1">
              <a:off x="4328" y="1040"/>
              <a:ext cx="0" cy="66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528" name="Line 115"/>
            <p:cNvSpPr>
              <a:spLocks noChangeShapeType="1"/>
            </p:cNvSpPr>
            <p:nvPr/>
          </p:nvSpPr>
          <p:spPr bwMode="auto">
            <a:xfrm>
              <a:off x="4185" y="1704"/>
              <a:ext cx="0" cy="16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529" name="Line 116"/>
            <p:cNvSpPr>
              <a:spLocks noChangeShapeType="1"/>
            </p:cNvSpPr>
            <p:nvPr/>
          </p:nvSpPr>
          <p:spPr bwMode="auto">
            <a:xfrm flipV="1">
              <a:off x="4185" y="1704"/>
              <a:ext cx="143" cy="5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530" name="Line 117"/>
            <p:cNvSpPr>
              <a:spLocks noChangeShapeType="1"/>
            </p:cNvSpPr>
            <p:nvPr/>
          </p:nvSpPr>
          <p:spPr bwMode="auto">
            <a:xfrm>
              <a:off x="4185" y="1815"/>
              <a:ext cx="143" cy="5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531" name="Line 118"/>
            <p:cNvSpPr>
              <a:spLocks noChangeShapeType="1"/>
            </p:cNvSpPr>
            <p:nvPr/>
          </p:nvSpPr>
          <p:spPr bwMode="auto">
            <a:xfrm>
              <a:off x="4114" y="1704"/>
              <a:ext cx="0" cy="16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532" name="Line 119"/>
            <p:cNvSpPr>
              <a:spLocks noChangeShapeType="1"/>
            </p:cNvSpPr>
            <p:nvPr/>
          </p:nvSpPr>
          <p:spPr bwMode="auto">
            <a:xfrm flipV="1">
              <a:off x="4328" y="1870"/>
              <a:ext cx="0" cy="27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533" name="Line 120"/>
            <p:cNvSpPr>
              <a:spLocks noChangeShapeType="1"/>
            </p:cNvSpPr>
            <p:nvPr/>
          </p:nvSpPr>
          <p:spPr bwMode="auto">
            <a:xfrm flipH="1">
              <a:off x="3472" y="1206"/>
              <a:ext cx="128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534" name="Line 121"/>
            <p:cNvSpPr>
              <a:spLocks noChangeShapeType="1"/>
            </p:cNvSpPr>
            <p:nvPr/>
          </p:nvSpPr>
          <p:spPr bwMode="auto">
            <a:xfrm flipH="1">
              <a:off x="3900" y="1372"/>
              <a:ext cx="92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535" name="Line 122"/>
            <p:cNvSpPr>
              <a:spLocks noChangeShapeType="1"/>
            </p:cNvSpPr>
            <p:nvPr/>
          </p:nvSpPr>
          <p:spPr bwMode="auto">
            <a:xfrm flipH="1">
              <a:off x="4328" y="1538"/>
              <a:ext cx="42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536" name="Oval 123"/>
            <p:cNvSpPr>
              <a:spLocks noChangeArrowheads="1"/>
            </p:cNvSpPr>
            <p:nvPr/>
          </p:nvSpPr>
          <p:spPr bwMode="auto">
            <a:xfrm>
              <a:off x="4613" y="1151"/>
              <a:ext cx="571" cy="442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537" name="Text Box 124"/>
            <p:cNvSpPr txBox="1">
              <a:spLocks noChangeArrowheads="1"/>
            </p:cNvSpPr>
            <p:nvPr/>
          </p:nvSpPr>
          <p:spPr bwMode="auto">
            <a:xfrm>
              <a:off x="4613" y="1296"/>
              <a:ext cx="571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MOTOR</a:t>
              </a:r>
            </a:p>
          </p:txBody>
        </p:sp>
        <p:sp>
          <p:nvSpPr>
            <p:cNvPr id="105538" name="Rectangle 125"/>
            <p:cNvSpPr>
              <a:spLocks noChangeArrowheads="1"/>
            </p:cNvSpPr>
            <p:nvPr/>
          </p:nvSpPr>
          <p:spPr bwMode="auto">
            <a:xfrm>
              <a:off x="3115" y="432"/>
              <a:ext cx="1355" cy="1880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5539" name="Text Box 126"/>
            <p:cNvSpPr txBox="1">
              <a:spLocks noChangeArrowheads="1"/>
            </p:cNvSpPr>
            <p:nvPr/>
          </p:nvSpPr>
          <p:spPr bwMode="auto">
            <a:xfrm>
              <a:off x="3043" y="874"/>
              <a:ext cx="286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Q1</a:t>
              </a:r>
            </a:p>
          </p:txBody>
        </p:sp>
        <p:sp>
          <p:nvSpPr>
            <p:cNvPr id="105540" name="Text Box 127"/>
            <p:cNvSpPr txBox="1">
              <a:spLocks noChangeArrowheads="1"/>
            </p:cNvSpPr>
            <p:nvPr/>
          </p:nvSpPr>
          <p:spPr bwMode="auto">
            <a:xfrm>
              <a:off x="3472" y="874"/>
              <a:ext cx="285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Q3</a:t>
              </a:r>
            </a:p>
          </p:txBody>
        </p:sp>
        <p:sp>
          <p:nvSpPr>
            <p:cNvPr id="105541" name="Text Box 128"/>
            <p:cNvSpPr txBox="1">
              <a:spLocks noChangeArrowheads="1"/>
            </p:cNvSpPr>
            <p:nvPr/>
          </p:nvSpPr>
          <p:spPr bwMode="auto">
            <a:xfrm>
              <a:off x="3900" y="874"/>
              <a:ext cx="285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Q5</a:t>
              </a:r>
            </a:p>
          </p:txBody>
        </p:sp>
        <p:sp>
          <p:nvSpPr>
            <p:cNvPr id="105542" name="Text Box 129"/>
            <p:cNvSpPr txBox="1">
              <a:spLocks noChangeArrowheads="1"/>
            </p:cNvSpPr>
            <p:nvPr/>
          </p:nvSpPr>
          <p:spPr bwMode="auto">
            <a:xfrm>
              <a:off x="3043" y="1741"/>
              <a:ext cx="286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Q4 </a:t>
              </a:r>
            </a:p>
          </p:txBody>
        </p:sp>
        <p:sp>
          <p:nvSpPr>
            <p:cNvPr id="105543" name="Text Box 130"/>
            <p:cNvSpPr txBox="1">
              <a:spLocks noChangeArrowheads="1"/>
            </p:cNvSpPr>
            <p:nvPr/>
          </p:nvSpPr>
          <p:spPr bwMode="auto">
            <a:xfrm>
              <a:off x="3472" y="1741"/>
              <a:ext cx="285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Q6</a:t>
              </a:r>
            </a:p>
          </p:txBody>
        </p:sp>
        <p:sp>
          <p:nvSpPr>
            <p:cNvPr id="105544" name="Text Box 131"/>
            <p:cNvSpPr txBox="1">
              <a:spLocks noChangeArrowheads="1"/>
            </p:cNvSpPr>
            <p:nvPr/>
          </p:nvSpPr>
          <p:spPr bwMode="auto">
            <a:xfrm>
              <a:off x="3900" y="1741"/>
              <a:ext cx="285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Q2</a:t>
              </a:r>
            </a:p>
          </p:txBody>
        </p:sp>
        <p:sp>
          <p:nvSpPr>
            <p:cNvPr id="105545" name="Line 132"/>
            <p:cNvSpPr>
              <a:spLocks noChangeShapeType="1"/>
            </p:cNvSpPr>
            <p:nvPr/>
          </p:nvSpPr>
          <p:spPr bwMode="auto">
            <a:xfrm flipH="1">
              <a:off x="2748" y="592"/>
              <a:ext cx="157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e-IL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5" name="Group 133"/>
          <p:cNvGrpSpPr>
            <a:grpSpLocks/>
          </p:cNvGrpSpPr>
          <p:nvPr/>
        </p:nvGrpSpPr>
        <p:grpSpPr bwMode="auto">
          <a:xfrm>
            <a:off x="8686800" y="3886200"/>
            <a:ext cx="3505200" cy="1700408"/>
            <a:chOff x="4320" y="1008"/>
            <a:chExt cx="1152" cy="528"/>
          </a:xfrm>
        </p:grpSpPr>
        <p:grpSp>
          <p:nvGrpSpPr>
            <p:cNvPr id="105483" name="Group 134"/>
            <p:cNvGrpSpPr>
              <a:grpSpLocks/>
            </p:cNvGrpSpPr>
            <p:nvPr/>
          </p:nvGrpSpPr>
          <p:grpSpPr bwMode="auto">
            <a:xfrm>
              <a:off x="4320" y="1191"/>
              <a:ext cx="1152" cy="345"/>
              <a:chOff x="1824" y="768"/>
              <a:chExt cx="3024" cy="1152"/>
            </a:xfrm>
          </p:grpSpPr>
          <p:sp>
            <p:nvSpPr>
              <p:cNvPr id="105485" name="Line 135"/>
              <p:cNvSpPr>
                <a:spLocks noChangeShapeType="1"/>
              </p:cNvSpPr>
              <p:nvPr/>
            </p:nvSpPr>
            <p:spPr bwMode="auto">
              <a:xfrm>
                <a:off x="1824" y="1344"/>
                <a:ext cx="3024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5486" name="Rectangle 136" descr="Light vertical"/>
              <p:cNvSpPr>
                <a:spLocks noChangeArrowheads="1"/>
              </p:cNvSpPr>
              <p:nvPr/>
            </p:nvSpPr>
            <p:spPr bwMode="auto">
              <a:xfrm>
                <a:off x="2298" y="768"/>
                <a:ext cx="190" cy="57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5487" name="Rectangle 137" descr="Light vertical"/>
              <p:cNvSpPr>
                <a:spLocks noChangeArrowheads="1"/>
              </p:cNvSpPr>
              <p:nvPr/>
            </p:nvSpPr>
            <p:spPr bwMode="auto">
              <a:xfrm>
                <a:off x="2061" y="768"/>
                <a:ext cx="59" cy="57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5488" name="Rectangle 138" descr="Light vertical"/>
              <p:cNvSpPr>
                <a:spLocks noChangeArrowheads="1"/>
              </p:cNvSpPr>
              <p:nvPr/>
            </p:nvSpPr>
            <p:spPr bwMode="auto">
              <a:xfrm>
                <a:off x="2654" y="768"/>
                <a:ext cx="59" cy="57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5489" name="Rectangle 139" descr="Light vertical"/>
              <p:cNvSpPr>
                <a:spLocks noChangeArrowheads="1"/>
              </p:cNvSpPr>
              <p:nvPr/>
            </p:nvSpPr>
            <p:spPr bwMode="auto">
              <a:xfrm>
                <a:off x="3188" y="1344"/>
                <a:ext cx="190" cy="57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5490" name="Rectangle 140" descr="Light vertical"/>
              <p:cNvSpPr>
                <a:spLocks noChangeArrowheads="1"/>
              </p:cNvSpPr>
              <p:nvPr/>
            </p:nvSpPr>
            <p:spPr bwMode="auto">
              <a:xfrm>
                <a:off x="2951" y="1344"/>
                <a:ext cx="59" cy="57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5491" name="Rectangle 141" descr="Light vertical"/>
              <p:cNvSpPr>
                <a:spLocks noChangeArrowheads="1"/>
              </p:cNvSpPr>
              <p:nvPr/>
            </p:nvSpPr>
            <p:spPr bwMode="auto">
              <a:xfrm>
                <a:off x="3544" y="1344"/>
                <a:ext cx="59" cy="57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  <p:grpSp>
            <p:nvGrpSpPr>
              <p:cNvPr id="105492" name="Group 142"/>
              <p:cNvGrpSpPr>
                <a:grpSpLocks/>
              </p:cNvGrpSpPr>
              <p:nvPr/>
            </p:nvGrpSpPr>
            <p:grpSpPr bwMode="auto">
              <a:xfrm>
                <a:off x="1943" y="768"/>
                <a:ext cx="2668" cy="1152"/>
                <a:chOff x="1943" y="768"/>
                <a:chExt cx="2668" cy="1152"/>
              </a:xfrm>
            </p:grpSpPr>
            <p:sp>
              <p:nvSpPr>
                <p:cNvPr id="105496" name="Freeform 143"/>
                <p:cNvSpPr>
                  <a:spLocks/>
                </p:cNvSpPr>
                <p:nvPr/>
              </p:nvSpPr>
              <p:spPr bwMode="auto">
                <a:xfrm>
                  <a:off x="1943" y="768"/>
                  <a:ext cx="889" cy="576"/>
                </a:xfrm>
                <a:custGeom>
                  <a:avLst/>
                  <a:gdLst>
                    <a:gd name="T0" fmla="*/ 0 w 2700"/>
                    <a:gd name="T1" fmla="*/ 230 h 1440"/>
                    <a:gd name="T2" fmla="*/ 156 w 2700"/>
                    <a:gd name="T3" fmla="*/ 0 h 1440"/>
                    <a:gd name="T4" fmla="*/ 293 w 2700"/>
                    <a:gd name="T5" fmla="*/ 230 h 1440"/>
                    <a:gd name="T6" fmla="*/ 0 60000 65536"/>
                    <a:gd name="T7" fmla="*/ 0 60000 65536"/>
                    <a:gd name="T8" fmla="*/ 0 60000 65536"/>
                    <a:gd name="T9" fmla="*/ 0 w 2700"/>
                    <a:gd name="T10" fmla="*/ 0 h 1440"/>
                    <a:gd name="T11" fmla="*/ 2700 w 2700"/>
                    <a:gd name="T12" fmla="*/ 1440 h 14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700" h="1440">
                      <a:moveTo>
                        <a:pt x="0" y="1440"/>
                      </a:moveTo>
                      <a:cubicBezTo>
                        <a:pt x="495" y="720"/>
                        <a:pt x="990" y="0"/>
                        <a:pt x="1440" y="0"/>
                      </a:cubicBezTo>
                      <a:cubicBezTo>
                        <a:pt x="1890" y="0"/>
                        <a:pt x="2460" y="1110"/>
                        <a:pt x="2700" y="1440"/>
                      </a:cubicBezTo>
                    </a:path>
                  </a:pathLst>
                </a:custGeom>
                <a:noFill/>
                <a:ln w="25400" cap="flat" cmpd="sng">
                  <a:solidFill>
                    <a:srgbClr val="000000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he-IL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05497" name="Freeform 144"/>
                <p:cNvSpPr>
                  <a:spLocks/>
                </p:cNvSpPr>
                <p:nvPr/>
              </p:nvSpPr>
              <p:spPr bwMode="auto">
                <a:xfrm rot="10800000">
                  <a:off x="2832" y="1344"/>
                  <a:ext cx="889" cy="576"/>
                </a:xfrm>
                <a:custGeom>
                  <a:avLst/>
                  <a:gdLst>
                    <a:gd name="T0" fmla="*/ 0 w 2700"/>
                    <a:gd name="T1" fmla="*/ 230 h 1440"/>
                    <a:gd name="T2" fmla="*/ 156 w 2700"/>
                    <a:gd name="T3" fmla="*/ 0 h 1440"/>
                    <a:gd name="T4" fmla="*/ 293 w 2700"/>
                    <a:gd name="T5" fmla="*/ 230 h 1440"/>
                    <a:gd name="T6" fmla="*/ 0 60000 65536"/>
                    <a:gd name="T7" fmla="*/ 0 60000 65536"/>
                    <a:gd name="T8" fmla="*/ 0 60000 65536"/>
                    <a:gd name="T9" fmla="*/ 0 w 2700"/>
                    <a:gd name="T10" fmla="*/ 0 h 1440"/>
                    <a:gd name="T11" fmla="*/ 2700 w 2700"/>
                    <a:gd name="T12" fmla="*/ 1440 h 14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700" h="1440">
                      <a:moveTo>
                        <a:pt x="0" y="1440"/>
                      </a:moveTo>
                      <a:cubicBezTo>
                        <a:pt x="495" y="720"/>
                        <a:pt x="990" y="0"/>
                        <a:pt x="1440" y="0"/>
                      </a:cubicBezTo>
                      <a:cubicBezTo>
                        <a:pt x="1890" y="0"/>
                        <a:pt x="2460" y="1110"/>
                        <a:pt x="2700" y="1440"/>
                      </a:cubicBezTo>
                    </a:path>
                  </a:pathLst>
                </a:custGeom>
                <a:noFill/>
                <a:ln w="25400" cap="flat" cmpd="sng">
                  <a:solidFill>
                    <a:srgbClr val="000000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he-IL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05498" name="Freeform 145"/>
                <p:cNvSpPr>
                  <a:spLocks/>
                </p:cNvSpPr>
                <p:nvPr/>
              </p:nvSpPr>
              <p:spPr bwMode="auto">
                <a:xfrm>
                  <a:off x="3721" y="768"/>
                  <a:ext cx="890" cy="576"/>
                </a:xfrm>
                <a:custGeom>
                  <a:avLst/>
                  <a:gdLst>
                    <a:gd name="T0" fmla="*/ 0 w 2700"/>
                    <a:gd name="T1" fmla="*/ 230 h 1440"/>
                    <a:gd name="T2" fmla="*/ 157 w 2700"/>
                    <a:gd name="T3" fmla="*/ 0 h 1440"/>
                    <a:gd name="T4" fmla="*/ 293 w 2700"/>
                    <a:gd name="T5" fmla="*/ 230 h 1440"/>
                    <a:gd name="T6" fmla="*/ 0 60000 65536"/>
                    <a:gd name="T7" fmla="*/ 0 60000 65536"/>
                    <a:gd name="T8" fmla="*/ 0 60000 65536"/>
                    <a:gd name="T9" fmla="*/ 0 w 2700"/>
                    <a:gd name="T10" fmla="*/ 0 h 1440"/>
                    <a:gd name="T11" fmla="*/ 2700 w 2700"/>
                    <a:gd name="T12" fmla="*/ 1440 h 14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700" h="1440">
                      <a:moveTo>
                        <a:pt x="0" y="1440"/>
                      </a:moveTo>
                      <a:cubicBezTo>
                        <a:pt x="495" y="720"/>
                        <a:pt x="990" y="0"/>
                        <a:pt x="1440" y="0"/>
                      </a:cubicBezTo>
                      <a:cubicBezTo>
                        <a:pt x="1890" y="0"/>
                        <a:pt x="2460" y="1110"/>
                        <a:pt x="2700" y="1440"/>
                      </a:cubicBezTo>
                    </a:path>
                  </a:pathLst>
                </a:custGeom>
                <a:noFill/>
                <a:ln w="25400" cap="flat" cmpd="sng">
                  <a:solidFill>
                    <a:srgbClr val="000000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he-IL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05493" name="Rectangle 146" descr="Light vertical"/>
              <p:cNvSpPr>
                <a:spLocks noChangeArrowheads="1"/>
              </p:cNvSpPr>
              <p:nvPr/>
            </p:nvSpPr>
            <p:spPr bwMode="auto">
              <a:xfrm>
                <a:off x="4077" y="768"/>
                <a:ext cx="190" cy="57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5494" name="Rectangle 147" descr="Light vertical"/>
              <p:cNvSpPr>
                <a:spLocks noChangeArrowheads="1"/>
              </p:cNvSpPr>
              <p:nvPr/>
            </p:nvSpPr>
            <p:spPr bwMode="auto">
              <a:xfrm>
                <a:off x="3840" y="768"/>
                <a:ext cx="59" cy="57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5495" name="Rectangle 148" descr="Light vertical"/>
              <p:cNvSpPr>
                <a:spLocks noChangeArrowheads="1"/>
              </p:cNvSpPr>
              <p:nvPr/>
            </p:nvSpPr>
            <p:spPr bwMode="auto">
              <a:xfrm>
                <a:off x="4433" y="768"/>
                <a:ext cx="59" cy="57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105484" name="Text Box 149"/>
            <p:cNvSpPr txBox="1">
              <a:spLocks noChangeArrowheads="1"/>
            </p:cNvSpPr>
            <p:nvPr/>
          </p:nvSpPr>
          <p:spPr bwMode="auto">
            <a:xfrm>
              <a:off x="4368" y="1008"/>
              <a:ext cx="1022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מתח כניסה לצרכן</a:t>
              </a:r>
              <a:endPara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6" name="Title 1"/>
          <p:cNvSpPr txBox="1">
            <a:spLocks/>
          </p:cNvSpPr>
          <p:nvPr/>
        </p:nvSpPr>
        <p:spPr>
          <a:xfrm>
            <a:off x="1524001" y="-69849"/>
            <a:ext cx="7008812" cy="660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2800" kern="120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 rtl="1"/>
            <a:endParaRPr lang="en-US" sz="3200">
              <a:solidFill>
                <a:srgbClr val="002897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33713" y="0"/>
            <a:ext cx="7881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e-IL" sz="2800" b="1" dirty="0" smtClean="0">
                <a:solidFill>
                  <a:srgbClr val="FF0000"/>
                </a:solidFill>
                <a:cs typeface="Arial" charset="0"/>
              </a:rPr>
              <a:t>                          </a:t>
            </a:r>
            <a:r>
              <a:rPr lang="he-IL" sz="3600" b="1" dirty="0" smtClean="0">
                <a:solidFill>
                  <a:srgbClr val="FF0000"/>
                </a:solidFill>
                <a:cs typeface="Arial" charset="0"/>
              </a:rPr>
              <a:t>עיקרון פעולה</a:t>
            </a:r>
            <a:endParaRPr lang="he-IL" sz="3600" b="1" dirty="0">
              <a:solidFill>
                <a:srgbClr val="FF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3909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Text Box 2"/>
          <p:cNvSpPr txBox="1">
            <a:spLocks noChangeArrowheads="1"/>
          </p:cNvSpPr>
          <p:nvPr/>
        </p:nvSpPr>
        <p:spPr bwMode="auto">
          <a:xfrm>
            <a:off x="0" y="1941534"/>
            <a:ext cx="11749413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he-IL" sz="32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הכניסה לווסת מוזנת ממתח חילופין </a:t>
            </a:r>
          </a:p>
          <a:p>
            <a:pPr marL="285750" indent="-285750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he-IL" sz="32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המיישר מורכב משש דיודות המסודרות בגשר דיודות וממירות מתח 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AC</a:t>
            </a:r>
            <a:r>
              <a:rPr lang="he-IL" sz="32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למתח 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DC</a:t>
            </a:r>
            <a:r>
              <a:rPr lang="he-IL" sz="32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פועם. מתח זה עובר דרך מעגל 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LC</a:t>
            </a:r>
            <a:r>
              <a:rPr lang="he-IL" sz="32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שתפקידו לסנן את מרכיבי ה 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AC</a:t>
            </a:r>
            <a:r>
              <a:rPr lang="he-IL" sz="32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מצורת הגל של ה 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DC</a:t>
            </a:r>
            <a:r>
              <a:rPr lang="he-IL" sz="32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.</a:t>
            </a:r>
          </a:p>
          <a:p>
            <a:pPr marL="285750" indent="-285750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he-IL" sz="32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המתח הפועם מזין את מערכת ההמרה שמורכבת מטרנזיסטורים וע"י מיתוג הטרנזיסטורים בצורה אופטימלית נוצר מתח חילופין.</a:t>
            </a:r>
            <a:endParaRPr lang="en-US" sz="3200" b="1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6" name="Title 1"/>
          <p:cNvSpPr txBox="1">
            <a:spLocks/>
          </p:cNvSpPr>
          <p:nvPr/>
        </p:nvSpPr>
        <p:spPr>
          <a:xfrm>
            <a:off x="1248429" y="-207636"/>
            <a:ext cx="7008812" cy="660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2800" kern="120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 rtl="1"/>
            <a:endParaRPr lang="en-US" sz="3200">
              <a:solidFill>
                <a:srgbClr val="002897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33713" y="0"/>
            <a:ext cx="7881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e-IL" sz="2800" b="1" dirty="0">
                <a:solidFill>
                  <a:srgbClr val="FF0000"/>
                </a:solidFill>
                <a:cs typeface="Arial" charset="0"/>
              </a:rPr>
              <a:t>                          </a:t>
            </a:r>
            <a:r>
              <a:rPr lang="he-IL" sz="3600" b="1" dirty="0">
                <a:solidFill>
                  <a:srgbClr val="FF0000"/>
                </a:solidFill>
                <a:cs typeface="Arial" charset="0"/>
              </a:rPr>
              <a:t>עיקרון </a:t>
            </a:r>
            <a:r>
              <a:rPr lang="he-IL" sz="3600" b="1" dirty="0" smtClean="0">
                <a:solidFill>
                  <a:srgbClr val="FF0000"/>
                </a:solidFill>
                <a:cs typeface="Arial" charset="0"/>
              </a:rPr>
              <a:t>פעולה המשך</a:t>
            </a:r>
            <a:endParaRPr lang="he-IL" sz="3600" b="1" dirty="0">
              <a:solidFill>
                <a:srgbClr val="FF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5331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7460974" cy="914400"/>
          </a:xfrm>
        </p:spPr>
        <p:txBody>
          <a:bodyPr/>
          <a:lstStyle/>
          <a:p>
            <a:pPr algn="r" rtl="1" eaLnBrk="1" hangingPunct="1"/>
            <a:r>
              <a:rPr lang="he-IL" b="1" dirty="0" smtClean="0">
                <a:solidFill>
                  <a:srgbClr val="FF0000"/>
                </a:solidFill>
              </a:rPr>
              <a:t>הרמוניות</a:t>
            </a:r>
            <a:r>
              <a:rPr lang="he-IL" dirty="0" smtClean="0">
                <a:solidFill>
                  <a:srgbClr val="FF0000"/>
                </a:solidFill>
              </a:rPr>
              <a:t> </a:t>
            </a:r>
            <a:r>
              <a:rPr lang="he-IL" b="1" dirty="0" smtClean="0">
                <a:solidFill>
                  <a:srgbClr val="FF0000"/>
                </a:solidFill>
              </a:rPr>
              <a:t>מתח וזרם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7172" name="Rectangle 47"/>
          <p:cNvSpPr>
            <a:spLocks noChangeArrowheads="1"/>
          </p:cNvSpPr>
          <p:nvPr/>
        </p:nvSpPr>
        <p:spPr bwMode="auto">
          <a:xfrm>
            <a:off x="6339390" y="3887847"/>
            <a:ext cx="4474384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40000"/>
              </a:spcBef>
              <a:buClr>
                <a:srgbClr val="005ADE"/>
              </a:buClr>
              <a:buSzPct val="80000"/>
              <a:buFont typeface="Wingdings" pitchFamily="2" charset="2"/>
              <a:buNone/>
            </a:pPr>
            <a:r>
              <a:rPr kumimoji="1" lang="he-IL" sz="2800" b="1" dirty="0"/>
              <a:t>גל סינוס טהור של מתח או זרם</a:t>
            </a:r>
            <a:endParaRPr kumimoji="1" lang="en-GB" sz="2800" b="1" dirty="0"/>
          </a:p>
        </p:txBody>
      </p:sp>
      <p:sp>
        <p:nvSpPr>
          <p:cNvPr id="7173" name="Rectangle 50"/>
          <p:cNvSpPr>
            <a:spLocks noChangeArrowheads="1"/>
          </p:cNvSpPr>
          <p:nvPr/>
        </p:nvSpPr>
        <p:spPr bwMode="auto">
          <a:xfrm>
            <a:off x="1232453" y="3887847"/>
            <a:ext cx="4937337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40000"/>
              </a:spcBef>
              <a:buClr>
                <a:srgbClr val="005ADE"/>
              </a:buClr>
              <a:buSzPct val="80000"/>
              <a:buFont typeface="Wingdings" pitchFamily="2" charset="2"/>
              <a:buNone/>
            </a:pPr>
            <a:r>
              <a:rPr kumimoji="1" lang="he-IL" sz="2400" b="1" dirty="0"/>
              <a:t>הרמוניה-צורת גל הבנויה מרכיבים </a:t>
            </a:r>
            <a:r>
              <a:rPr kumimoji="1" lang="he-IL" sz="2400" b="1" dirty="0" err="1"/>
              <a:t>סינוסואידליים</a:t>
            </a:r>
            <a:r>
              <a:rPr kumimoji="1" lang="he-IL" sz="2400" b="1" dirty="0"/>
              <a:t>  של גל מחזורי או מספר גלים שהינם מכפלה של התדר הבסיסי</a:t>
            </a:r>
          </a:p>
          <a:p>
            <a:pPr>
              <a:lnSpc>
                <a:spcPct val="90000"/>
              </a:lnSpc>
              <a:spcBef>
                <a:spcPct val="40000"/>
              </a:spcBef>
              <a:buClr>
                <a:srgbClr val="005ADE"/>
              </a:buClr>
              <a:buSzPct val="80000"/>
              <a:buFont typeface="Wingdings" pitchFamily="2" charset="2"/>
              <a:buNone/>
            </a:pPr>
            <a:r>
              <a:rPr kumimoji="1" lang="he-IL" sz="2400" b="1" dirty="0"/>
              <a:t>ההרמוניות מיוצרות ע"י רכיבים מוליכים למחצה.</a:t>
            </a:r>
          </a:p>
        </p:txBody>
      </p:sp>
      <p:pic>
        <p:nvPicPr>
          <p:cNvPr id="7174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62" y="1013296"/>
            <a:ext cx="4636812" cy="2874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175" name="Object 4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2285331"/>
              </p:ext>
            </p:extLst>
          </p:nvPr>
        </p:nvGraphicFramePr>
        <p:xfrm>
          <a:off x="1232453" y="1061230"/>
          <a:ext cx="4937338" cy="2745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Worksheet" r:id="rId4" imgW="4677156" imgH="2600554" progId="Excel.Sheet.8">
                  <p:embed/>
                </p:oleObj>
              </mc:Choice>
              <mc:Fallback>
                <p:oleObj name="Worksheet" r:id="rId4" imgW="4677156" imgH="260055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2453" y="1061230"/>
                        <a:ext cx="4937338" cy="27455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247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-79375" y="-130037"/>
            <a:ext cx="10972800" cy="1143000"/>
          </a:xfrm>
        </p:spPr>
        <p:txBody>
          <a:bodyPr/>
          <a:lstStyle/>
          <a:p>
            <a:pPr algn="r" eaLnBrk="1" hangingPunct="1"/>
            <a:r>
              <a:rPr lang="he-IL" dirty="0" smtClean="0">
                <a:solidFill>
                  <a:srgbClr val="1D0AD4"/>
                </a:solidFill>
              </a:rPr>
              <a:t>נזקים הנגרמים ע"י הרמוניות </a:t>
            </a:r>
            <a:endParaRPr lang="en-US" dirty="0" smtClean="0">
              <a:solidFill>
                <a:srgbClr val="1D0AD4"/>
              </a:solidFill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6200" y="1012964"/>
            <a:ext cx="6565902" cy="5330688"/>
          </a:xfrm>
        </p:spPr>
        <p:txBody>
          <a:bodyPr/>
          <a:lstStyle/>
          <a:p>
            <a:pPr algn="r" eaLnBrk="1" hangingPunct="1">
              <a:buFont typeface="Wingdings" pitchFamily="2" charset="2"/>
              <a:buNone/>
            </a:pPr>
            <a:r>
              <a:rPr lang="he-IL" sz="2800" dirty="0" smtClean="0"/>
              <a:t>נזקים לרכיבי חלוקה ולציוד חשמלי </a:t>
            </a:r>
            <a:endParaRPr lang="en-GB" sz="3600" b="1" dirty="0" smtClean="0"/>
          </a:p>
          <a:p>
            <a:pPr lvl="1" algn="r" rtl="1" eaLnBrk="1" hangingPunct="1"/>
            <a:r>
              <a:rPr lang="he-IL" sz="2200" b="1" dirty="0"/>
              <a:t>חימום יתר של מנועי חשמל</a:t>
            </a:r>
            <a:r>
              <a:rPr lang="en-US" sz="2200" b="1" dirty="0"/>
              <a:t>,</a:t>
            </a:r>
            <a:r>
              <a:rPr lang="he-IL" sz="2200" b="1" dirty="0"/>
              <a:t>כבלי כוח.</a:t>
            </a:r>
          </a:p>
          <a:p>
            <a:pPr lvl="1" algn="r" rtl="1" eaLnBrk="1" hangingPunct="1"/>
            <a:r>
              <a:rPr lang="he-IL" sz="2200" b="1" dirty="0"/>
              <a:t>חימום של שנאים וכתוצאה מכך הקטנת כושר העמסה.</a:t>
            </a:r>
          </a:p>
          <a:p>
            <a:pPr lvl="1" algn="r" rtl="1" eaLnBrk="1" hangingPunct="1"/>
            <a:r>
              <a:rPr lang="he-IL" sz="2200" b="1" dirty="0"/>
              <a:t>נזק לקבלים כתוצאה מתהודה </a:t>
            </a:r>
          </a:p>
          <a:p>
            <a:pPr lvl="1" algn="r" rtl="1" eaLnBrk="1" hangingPunct="1"/>
            <a:r>
              <a:rPr lang="he-IL" sz="2200" b="1" dirty="0"/>
              <a:t>הפסקה אקראית של מפסקים </a:t>
            </a:r>
          </a:p>
          <a:p>
            <a:pPr lvl="1" algn="r" rtl="1" eaLnBrk="1" hangingPunct="1"/>
            <a:r>
              <a:rPr lang="he-IL" sz="2200" b="1" dirty="0"/>
              <a:t>הפרעה לתקשורת </a:t>
            </a:r>
            <a:endParaRPr lang="en-US" sz="2200" b="1" dirty="0"/>
          </a:p>
          <a:p>
            <a:pPr lvl="1" algn="r" rtl="1" eaLnBrk="1" hangingPunct="1"/>
            <a:endParaRPr lang="en-US" sz="2000" b="1" dirty="0"/>
          </a:p>
          <a:p>
            <a:pPr algn="r" eaLnBrk="1" hangingPunct="1">
              <a:buFont typeface="Wingdings" pitchFamily="2" charset="2"/>
              <a:buNone/>
            </a:pPr>
            <a:r>
              <a:rPr lang="he-IL" sz="3600" b="1" dirty="0" smtClean="0"/>
              <a:t>מנקודת מבט מסחרית </a:t>
            </a:r>
            <a:endParaRPr lang="en-GB" sz="3600" b="1" dirty="0" smtClean="0"/>
          </a:p>
          <a:p>
            <a:pPr lvl="1" algn="r" rtl="1" eaLnBrk="1" hangingPunct="1"/>
            <a:r>
              <a:rPr lang="he-IL" sz="2200" b="1" dirty="0"/>
              <a:t>בחירת ציוד בהספק הגבוה מהנדרש </a:t>
            </a:r>
          </a:p>
          <a:p>
            <a:pPr lvl="1" algn="r" rtl="1" eaLnBrk="1" hangingPunct="1"/>
            <a:r>
              <a:rPr lang="he-IL" sz="2200" b="1" dirty="0"/>
              <a:t>הגדלת הפסדים</a:t>
            </a:r>
          </a:p>
          <a:p>
            <a:pPr lvl="1" algn="r" rtl="1" eaLnBrk="1" hangingPunct="1"/>
            <a:r>
              <a:rPr lang="he-IL" sz="2200" b="1" dirty="0"/>
              <a:t>הקטנת אורך חיי מוצר </a:t>
            </a:r>
          </a:p>
          <a:p>
            <a:pPr lvl="1" algn="r" rtl="1" eaLnBrk="1" hangingPunct="1"/>
            <a:r>
              <a:rPr lang="he-IL" sz="2200" b="1" dirty="0"/>
              <a:t>צורך בתכנון הלוקח בחשבון את השפעת ההרמוניות</a:t>
            </a:r>
            <a:endParaRPr lang="en-US" sz="2200" b="1" dirty="0"/>
          </a:p>
        </p:txBody>
      </p:sp>
      <p:pic>
        <p:nvPicPr>
          <p:cNvPr id="16389" name="Picture 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31" y="2525748"/>
            <a:ext cx="2406650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31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9887211" cy="1143000"/>
          </a:xfrm>
        </p:spPr>
        <p:txBody>
          <a:bodyPr/>
          <a:lstStyle/>
          <a:p>
            <a:pPr algn="r" rtl="1"/>
            <a:r>
              <a:rPr lang="he-IL" dirty="0"/>
              <a:t> </a:t>
            </a:r>
            <a:r>
              <a:rPr lang="he-IL" b="1" dirty="0" smtClean="0">
                <a:solidFill>
                  <a:srgbClr val="C00000"/>
                </a:solidFill>
              </a:rPr>
              <a:t>תקלות נפוצות בעבודה עם ממיר</a:t>
            </a:r>
            <a:endParaRPr lang="he-IL" b="1" dirty="0">
              <a:solidFill>
                <a:srgbClr val="C0000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r" rtl="1">
              <a:buFont typeface="Wingdings" panose="05000000000000000000" pitchFamily="2" charset="2"/>
              <a:buChar char="ü"/>
            </a:pPr>
            <a:r>
              <a:rPr lang="he-IL" sz="3600" b="1" dirty="0">
                <a:solidFill>
                  <a:srgbClr val="0070C0"/>
                </a:solidFill>
              </a:rPr>
              <a:t>בחירת ממיר לא מתאים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he-IL" sz="3600" b="1" dirty="0" smtClean="0">
                <a:solidFill>
                  <a:srgbClr val="0070C0"/>
                </a:solidFill>
              </a:rPr>
              <a:t>תקלת חום של הממיר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he-IL" sz="3600" b="1" dirty="0" smtClean="0">
                <a:solidFill>
                  <a:srgbClr val="0070C0"/>
                </a:solidFill>
              </a:rPr>
              <a:t>השראות על מערכת הבקרה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he-IL" sz="3600" b="1" dirty="0" smtClean="0">
                <a:solidFill>
                  <a:srgbClr val="0070C0"/>
                </a:solidFill>
              </a:rPr>
              <a:t>שרפה של סלילי המנוע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he-IL" sz="3600" b="1" dirty="0" smtClean="0">
                <a:solidFill>
                  <a:srgbClr val="0070C0"/>
                </a:solidFill>
              </a:rPr>
              <a:t>כיוונים של הגנות לא מתאימים</a:t>
            </a:r>
          </a:p>
        </p:txBody>
      </p:sp>
    </p:spTree>
    <p:extLst>
      <p:ext uri="{BB962C8B-B14F-4D97-AF65-F5344CB8AC3E}">
        <p14:creationId xmlns:p14="http://schemas.microsoft.com/office/powerpoint/2010/main" val="333197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2809852" y="1357298"/>
            <a:ext cx="7643866" cy="114300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r>
              <a:rPr lang="he-IL" sz="4000" b="1" u="sng" spc="300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סיבות להתקנת ממיר</a:t>
            </a:r>
            <a:r>
              <a:rPr lang="he-IL" sz="3600" b="1" u="sng" spc="300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he-IL" sz="4000" b="1" u="sng" spc="300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תדר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24000" y="2714625"/>
            <a:ext cx="91440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lvl="1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he-IL" altLang="he-IL" sz="40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שמירה על לחץ קבוע ספיקה משתנה.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he-IL" altLang="he-IL" sz="4000" b="1" dirty="0">
                <a:solidFill>
                  <a:srgbClr val="CC00CC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אפשרות לסובב משאבה יותר מהר.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he-IL" altLang="he-IL" sz="4000" b="1" dirty="0">
                <a:solidFill>
                  <a:srgbClr val="99003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התנעה רכה ועליה במהירות איטית להגנה  </a:t>
            </a:r>
            <a:r>
              <a:rPr lang="en-US" altLang="he-IL" sz="4000" b="1" dirty="0">
                <a:solidFill>
                  <a:srgbClr val="99003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altLang="he-IL" sz="4000" b="1" dirty="0">
                <a:solidFill>
                  <a:srgbClr val="990033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altLang="he-IL" sz="4000" b="1" dirty="0">
                <a:solidFill>
                  <a:srgbClr val="99003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על המערכת ההידראולית.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he-IL" altLang="he-IL" sz="4000" b="1" dirty="0">
                <a:solidFill>
                  <a:srgbClr val="128828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שמירה על הקידוח והורדת כמות החול.</a:t>
            </a:r>
          </a:p>
        </p:txBody>
      </p:sp>
      <p:sp>
        <p:nvSpPr>
          <p:cNvPr id="75780" name="TextBox 4"/>
          <p:cNvSpPr txBox="1">
            <a:spLocks noChangeArrowheads="1"/>
          </p:cNvSpPr>
          <p:nvPr/>
        </p:nvSpPr>
        <p:spPr bwMode="auto">
          <a:xfrm>
            <a:off x="2952751" y="357189"/>
            <a:ext cx="2276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he-IL" altLang="he-IL" sz="4000" b="1">
                <a:solidFill>
                  <a:srgbClr val="FFFFFF"/>
                </a:solidFill>
                <a:latin typeface="Arial" panose="020B0604020202020204" pitchFamily="34" charset="0"/>
              </a:rPr>
              <a:t>ממיר תדר</a:t>
            </a:r>
          </a:p>
        </p:txBody>
      </p:sp>
    </p:spTree>
    <p:extLst>
      <p:ext uri="{BB962C8B-B14F-4D97-AF65-F5344CB8AC3E}">
        <p14:creationId xmlns:p14="http://schemas.microsoft.com/office/powerpoint/2010/main" val="22598491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755737" y="516198"/>
            <a:ext cx="11074400" cy="1143000"/>
          </a:xfrm>
        </p:spPr>
        <p:txBody>
          <a:bodyPr/>
          <a:lstStyle/>
          <a:p>
            <a:pPr algn="r" rtl="1"/>
            <a:r>
              <a:rPr lang="he-IL" b="1" u="sng" dirty="0" smtClean="0">
                <a:solidFill>
                  <a:srgbClr val="C70917"/>
                </a:solidFill>
              </a:rPr>
              <a:t>לסיכום:</a:t>
            </a:r>
            <a:endParaRPr lang="he-IL" b="1" u="sng" dirty="0">
              <a:solidFill>
                <a:srgbClr val="C7091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7967" y="2167003"/>
            <a:ext cx="9356943" cy="498598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S"/>
            </a:pPr>
            <a:r>
              <a:rPr lang="he-IL" sz="4400" b="1" dirty="0" smtClean="0">
                <a:solidFill>
                  <a:srgbClr val="7030A0"/>
                </a:solidFill>
              </a:rPr>
              <a:t>ממיר מכשיר מורכב יחסית יקר</a:t>
            </a:r>
          </a:p>
          <a:p>
            <a:pPr marL="571500" indent="-5715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S"/>
            </a:pPr>
            <a:r>
              <a:rPr lang="he-IL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מצריך הטמעה נכונה בסביבת העבודה</a:t>
            </a:r>
          </a:p>
          <a:p>
            <a:pPr marL="571500" indent="-5715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S"/>
            </a:pPr>
            <a:r>
              <a:rPr lang="he-IL" sz="4000" b="1" dirty="0" smtClean="0">
                <a:solidFill>
                  <a:srgbClr val="00B050"/>
                </a:solidFill>
              </a:rPr>
              <a:t>מצריך ידע לכיוון ולהפעלה נכונה</a:t>
            </a:r>
          </a:p>
          <a:p>
            <a:pPr marL="571500" indent="-5715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S"/>
            </a:pPr>
            <a:r>
              <a:rPr lang="he-IL" sz="4000" b="1" dirty="0" smtClean="0">
                <a:solidFill>
                  <a:srgbClr val="0070C0"/>
                </a:solidFill>
              </a:rPr>
              <a:t>ממיר צורך עד 10% תוספת אנרגיה</a:t>
            </a:r>
          </a:p>
          <a:p>
            <a:pPr marL="571500" indent="-5715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S"/>
            </a:pPr>
            <a:endParaRPr lang="he-IL" sz="3600" b="1" dirty="0" smtClean="0">
              <a:solidFill>
                <a:srgbClr val="0070C0"/>
              </a:solidFill>
            </a:endParaRPr>
          </a:p>
          <a:p>
            <a:pPr marL="571500" indent="-5715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S"/>
            </a:pPr>
            <a:endParaRPr lang="he-IL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73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זרימה">
  <a:themeElements>
    <a:clrScheme name="זרימה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זרימה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זרימה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זרימה">
  <a:themeElements>
    <a:clrScheme name="זרימה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זרימה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זרימה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nk">
  <a:themeElements>
    <a:clrScheme name="ABB Blau 2">
      <a:dk1>
        <a:srgbClr val="000000"/>
      </a:dk1>
      <a:lt1>
        <a:srgbClr val="FFFFFF"/>
      </a:lt1>
      <a:dk2>
        <a:srgbClr val="002897"/>
      </a:dk2>
      <a:lt2>
        <a:srgbClr val="666666"/>
      </a:lt2>
      <a:accent1>
        <a:srgbClr val="005ADE"/>
      </a:accent1>
      <a:accent2>
        <a:srgbClr val="0096EA"/>
      </a:accent2>
      <a:accent3>
        <a:srgbClr val="5BD8FF"/>
      </a:accent3>
      <a:accent4>
        <a:srgbClr val="999999"/>
      </a:accent4>
      <a:accent5>
        <a:srgbClr val="666666"/>
      </a:accent5>
      <a:accent6>
        <a:srgbClr val="666666"/>
      </a:accent6>
      <a:hlink>
        <a:srgbClr val="5BD8FF"/>
      </a:hlink>
      <a:folHlink>
        <a:srgbClr val="999999"/>
      </a:folHlink>
    </a:clrScheme>
    <a:fontScheme name="AB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noFill/>
        </a:ln>
      </a:spPr>
      <a:bodyPr rtlCol="0" anchor="ctr"/>
      <a:lstStyle>
        <a:defPPr indent="180975" algn="ctr">
          <a:buClr>
            <a:schemeClr val="accent1"/>
          </a:buClr>
          <a:buFont typeface="Wingdings" pitchFamily="2" charset="2"/>
          <a:buChar char="§"/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indent="176213">
          <a:buClr>
            <a:schemeClr val="tx2"/>
          </a:buClr>
          <a:buFont typeface="Wingdings" pitchFamily="2" charset="2"/>
          <a:buChar char="§"/>
          <a:defRPr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2_זרימה">
  <a:themeElements>
    <a:clrScheme name="זרימה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זרימה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זרימה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זרימה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זרימה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זרימה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זרימה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זרימה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זרימה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266</Words>
  <Application>Microsoft Office PowerPoint</Application>
  <PresentationFormat>מסך רחב</PresentationFormat>
  <Paragraphs>61</Paragraphs>
  <Slides>10</Slides>
  <Notes>0</Notes>
  <HiddenSlides>0</HiddenSlides>
  <MMClips>0</MMClips>
  <ScaleCrop>false</ScaleCrop>
  <HeadingPairs>
    <vt:vector size="8" baseType="variant">
      <vt:variant>
        <vt:lpstr>גופנים בשימוש</vt:lpstr>
      </vt:variant>
      <vt:variant>
        <vt:i4>9</vt:i4>
      </vt:variant>
      <vt:variant>
        <vt:lpstr>ערכת נושא</vt:lpstr>
      </vt:variant>
      <vt:variant>
        <vt:i4>5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25" baseType="lpstr">
      <vt:lpstr>Arial</vt:lpstr>
      <vt:lpstr>Calibri</vt:lpstr>
      <vt:lpstr>Calibri Light</vt:lpstr>
      <vt:lpstr>Constantia</vt:lpstr>
      <vt:lpstr>David</vt:lpstr>
      <vt:lpstr>Tahoma</vt:lpstr>
      <vt:lpstr>Times New Roman</vt:lpstr>
      <vt:lpstr>Wingdings</vt:lpstr>
      <vt:lpstr>Wingdings 2</vt:lpstr>
      <vt:lpstr>זרימה</vt:lpstr>
      <vt:lpstr>1_זרימה</vt:lpstr>
      <vt:lpstr>blank</vt:lpstr>
      <vt:lpstr>2_זרימה</vt:lpstr>
      <vt:lpstr>ערכת נושא Office</vt:lpstr>
      <vt:lpstr>Worksheet</vt:lpstr>
      <vt:lpstr>מצגת של PowerPoint</vt:lpstr>
      <vt:lpstr>מצגת של PowerPoint</vt:lpstr>
      <vt:lpstr>מצגת של PowerPoint</vt:lpstr>
      <vt:lpstr>מצגת של PowerPoint</vt:lpstr>
      <vt:lpstr>הרמוניות מתח וזרם</vt:lpstr>
      <vt:lpstr>נזקים הנגרמים ע"י הרמוניות </vt:lpstr>
      <vt:lpstr> תקלות נפוצות בעבודה עם ממיר</vt:lpstr>
      <vt:lpstr>סיבות להתקנת ממיר תדר</vt:lpstr>
      <vt:lpstr>לסיכום: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talr</dc:creator>
  <cp:lastModifiedBy>talr</cp:lastModifiedBy>
  <cp:revision>17</cp:revision>
  <dcterms:created xsi:type="dcterms:W3CDTF">2016-01-19T06:27:09Z</dcterms:created>
  <dcterms:modified xsi:type="dcterms:W3CDTF">2016-01-19T08:43:55Z</dcterms:modified>
</cp:coreProperties>
</file>