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75" autoAdjust="0"/>
    <p:restoredTop sz="94660"/>
  </p:normalViewPr>
  <p:slideViewPr>
    <p:cSldViewPr snapToGrid="0">
      <p:cViewPr varScale="1">
        <p:scale>
          <a:sx n="95" d="100"/>
          <a:sy n="95" d="100"/>
        </p:scale>
        <p:origin x="67" y="2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51C67-6967-46D0-96F4-E2F40B7B993A}" type="slidenum">
              <a:rPr lang="he-IL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428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22FBB-B2E7-48A3-9824-4A8917630A11}" type="slidenum">
              <a:rPr lang="he-IL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7648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3B5B7-33A9-41FF-A308-AF27AE773AD4}" type="slidenum">
              <a:rPr lang="he-IL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425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C06AE-BD1D-4C40-AF4B-05F0EF55FF62}" type="slidenum">
              <a:rPr lang="he-IL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492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91D72-28C2-4725-8BAD-9F5C255DFC62}" type="slidenum">
              <a:rPr lang="he-IL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060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4F89B-DF5C-4D76-BF90-0E046235EAE2}" type="slidenum">
              <a:rPr lang="he-IL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551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BF753-8B26-4D73-8A36-E0BF25F3F1FC}" type="slidenum">
              <a:rPr lang="he-IL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36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B4647E-A907-435F-9A6B-B145A31A0201}" type="slidenum">
              <a:rPr lang="he-IL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963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A70AD-FEE5-4F07-9B40-C30FB0875A46}" type="slidenum">
              <a:rPr lang="he-IL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769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0D4B0-F680-4F73-ADA7-17DBEA5745A2}" type="slidenum">
              <a:rPr lang="he-IL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047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B7084-F5EE-4C00-8896-B375AAF681C0}" type="slidenum">
              <a:rPr lang="he-IL" altLang="he-I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058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סגנון כותרת של תבנית בסיס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סגנונות טקסט של תבנית בסיס</a:t>
            </a:r>
          </a:p>
          <a:p>
            <a:pPr lvl="1"/>
            <a:r>
              <a:rPr lang="he-IL" altLang="he-IL" smtClean="0"/>
              <a:t>רמה שנייה</a:t>
            </a:r>
          </a:p>
          <a:p>
            <a:pPr lvl="2"/>
            <a:r>
              <a:rPr lang="he-IL" altLang="he-IL" smtClean="0"/>
              <a:t>רמה שלישית</a:t>
            </a:r>
          </a:p>
          <a:p>
            <a:pPr lvl="3"/>
            <a:r>
              <a:rPr lang="he-IL" altLang="he-IL" smtClean="0"/>
              <a:t>רמה רביעית</a:t>
            </a:r>
          </a:p>
          <a:p>
            <a:pPr lvl="4"/>
            <a:r>
              <a:rPr lang="he-IL" altLang="he-IL" smtClean="0"/>
              <a:t>רמה חמישית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1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he-I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9028D5-E950-4136-96C0-E316F73A457A}" type="slidenum">
              <a:rPr lang="he-IL" altLang="he-IL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he-I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709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well cross secti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03388" y="115888"/>
            <a:ext cx="6788150" cy="6597650"/>
          </a:xfrm>
        </p:spPr>
      </p:pic>
      <p:sp>
        <p:nvSpPr>
          <p:cNvPr id="3" name="Rectangle 2"/>
          <p:cNvSpPr/>
          <p:nvPr/>
        </p:nvSpPr>
        <p:spPr>
          <a:xfrm>
            <a:off x="6527801" y="2565400"/>
            <a:ext cx="1368425" cy="431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eaLnBrk="0" hangingPunct="0">
              <a:defRPr/>
            </a:pPr>
            <a:r>
              <a:rPr lang="he-IL" dirty="0">
                <a:solidFill>
                  <a:srgbClr val="FFFFFF"/>
                </a:solidFill>
              </a:rPr>
              <a:t>שפילה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51539" y="3429001"/>
            <a:ext cx="13684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eaLnBrk="0" hangingPunct="0">
              <a:defRPr/>
            </a:pPr>
            <a:r>
              <a:rPr lang="he-IL" dirty="0">
                <a:solidFill>
                  <a:srgbClr val="FFFFFF"/>
                </a:solidFill>
              </a:rPr>
              <a:t>מפלס דינמי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66989" y="2349501"/>
            <a:ext cx="1296987" cy="7921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63751" y="4724400"/>
            <a:ext cx="2447925" cy="17287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eaLnBrk="0" hangingPunct="0">
              <a:defRPr/>
            </a:pPr>
            <a:r>
              <a:rPr lang="he-IL" sz="1600" dirty="0">
                <a:solidFill>
                  <a:srgbClr val="000000"/>
                </a:solidFill>
              </a:rPr>
              <a:t>קידוח שואב גורם לקונוס שפילה.</a:t>
            </a:r>
          </a:p>
          <a:p>
            <a:pPr algn="ctr" rtl="0" eaLnBrk="0" hangingPunct="0">
              <a:defRPr/>
            </a:pPr>
            <a:r>
              <a:rPr lang="he-IL" sz="1600" dirty="0">
                <a:solidFill>
                  <a:srgbClr val="000000"/>
                </a:solidFill>
              </a:rPr>
              <a:t>מפלס סטטי- מפלס מי תהום כאשר הקידוח אינו שואב </a:t>
            </a:r>
          </a:p>
          <a:p>
            <a:pPr algn="ctr" rtl="0" eaLnBrk="0" hangingPunct="0">
              <a:defRPr/>
            </a:pPr>
            <a:r>
              <a:rPr lang="he-IL" sz="1600" dirty="0">
                <a:solidFill>
                  <a:srgbClr val="000000"/>
                </a:solidFill>
              </a:rPr>
              <a:t>מפלס דינמי-מפלס מי תהום כאשר הקידוח שואב</a:t>
            </a:r>
            <a:endParaRPr lang="en-US" sz="1600" dirty="0">
              <a:solidFill>
                <a:srgbClr val="000000"/>
              </a:solidFill>
            </a:endParaRPr>
          </a:p>
          <a:p>
            <a:pPr algn="ctr" rtl="0" eaLnBrk="0" hangingPunct="0"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847850" y="1844675"/>
            <a:ext cx="6408738" cy="0"/>
          </a:xfrm>
          <a:prstGeom prst="line">
            <a:avLst/>
          </a:prstGeom>
          <a:ln w="28575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591176" y="1484314"/>
            <a:ext cx="1368425" cy="504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0" eaLnBrk="0" hangingPunct="0">
              <a:defRPr/>
            </a:pPr>
            <a:r>
              <a:rPr lang="he-IL" dirty="0">
                <a:solidFill>
                  <a:srgbClr val="FFFFFF"/>
                </a:solidFill>
              </a:rPr>
              <a:t>מפלס סטטי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8308975" y="0"/>
            <a:ext cx="235833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e-IL" altLang="he-IL" sz="280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קצת הידרולוגיה...</a:t>
            </a:r>
          </a:p>
        </p:txBody>
      </p:sp>
    </p:spTree>
    <p:extLst>
      <p:ext uri="{BB962C8B-B14F-4D97-AF65-F5344CB8AC3E}">
        <p14:creationId xmlns:p14="http://schemas.microsoft.com/office/powerpoint/2010/main" val="91662745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epres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5651500" cy="337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76" name="Picture 4" descr="Interferen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3573464"/>
            <a:ext cx="5586413" cy="328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8308975" y="0"/>
            <a:ext cx="235833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he-IL" altLang="he-IL" sz="280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קצת הידרולוגיה...</a:t>
            </a:r>
          </a:p>
        </p:txBody>
      </p:sp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7319963" y="1412875"/>
            <a:ext cx="30654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2400" b="1">
                <a:solidFill>
                  <a:srgbClr val="0070C0"/>
                </a:solidFill>
                <a:latin typeface="Calibri" panose="020F0502020204030204" pitchFamily="34" charset="0"/>
              </a:rPr>
              <a:t>הפעלת קידוח יוצרת קונוס שפילה סביב הקידוח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391401" y="3767138"/>
            <a:ext cx="3065463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2400" b="1">
                <a:solidFill>
                  <a:srgbClr val="0070C0"/>
                </a:solidFill>
                <a:latin typeface="Calibri" panose="020F0502020204030204" pitchFamily="34" charset="0"/>
              </a:rPr>
              <a:t>חשוב להקפיד לא למקם שני קידוחים מאותו אקוויפר בסמוך זה לזה על מנת שקונוס השפילה שלהם לא ישפיע אחד על השני ויפגע בתפוקה של שניהם</a:t>
            </a:r>
          </a:p>
        </p:txBody>
      </p:sp>
    </p:spTree>
    <p:extLst>
      <p:ext uri="{BB962C8B-B14F-4D97-AF65-F5344CB8AC3E}">
        <p14:creationId xmlns:p14="http://schemas.microsoft.com/office/powerpoint/2010/main" val="71594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עיצוב ברירת מחדל">
  <a:themeElements>
    <a:clrScheme name="עיצוב ברירת מחדל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יצוב ברירת מחדל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</Words>
  <Application>Microsoft Office PowerPoint</Application>
  <PresentationFormat>מסך רחב</PresentationFormat>
  <Paragraphs>10</Paragraphs>
  <Slides>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6" baseType="lpstr">
      <vt:lpstr>Aharoni</vt:lpstr>
      <vt:lpstr>Arial</vt:lpstr>
      <vt:lpstr>Calibri</vt:lpstr>
      <vt:lpstr>עיצוב ברירת מחדל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טל רודיטי</dc:creator>
  <cp:lastModifiedBy>טל רודיטי</cp:lastModifiedBy>
  <cp:revision>1</cp:revision>
  <dcterms:created xsi:type="dcterms:W3CDTF">2018-12-25T08:53:48Z</dcterms:created>
  <dcterms:modified xsi:type="dcterms:W3CDTF">2018-12-25T08:55:57Z</dcterms:modified>
</cp:coreProperties>
</file>